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2"/>
    <p:sldMasterId id="2147483660" r:id="rId13"/>
  </p:sldMasterIdLst>
  <p:notesMasterIdLst>
    <p:notesMasterId r:id="rId37"/>
  </p:notesMasterIdLst>
  <p:sldIdLst>
    <p:sldId id="256" r:id="rId14"/>
    <p:sldId id="310" r:id="rId15"/>
    <p:sldId id="309" r:id="rId16"/>
    <p:sldId id="311" r:id="rId17"/>
    <p:sldId id="326" r:id="rId18"/>
    <p:sldId id="323" r:id="rId19"/>
    <p:sldId id="324" r:id="rId20"/>
    <p:sldId id="313" r:id="rId21"/>
    <p:sldId id="327" r:id="rId22"/>
    <p:sldId id="314" r:id="rId23"/>
    <p:sldId id="315" r:id="rId24"/>
    <p:sldId id="316" r:id="rId25"/>
    <p:sldId id="320" r:id="rId26"/>
    <p:sldId id="317" r:id="rId27"/>
    <p:sldId id="321" r:id="rId28"/>
    <p:sldId id="328" r:id="rId29"/>
    <p:sldId id="330" r:id="rId30"/>
    <p:sldId id="334" r:id="rId31"/>
    <p:sldId id="333" r:id="rId32"/>
    <p:sldId id="331" r:id="rId33"/>
    <p:sldId id="332" r:id="rId34"/>
    <p:sldId id="335"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CC6600"/>
    <a:srgbClr val="A4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A0F691-E433-4A99-AE0D-E6D853510E6A}" v="41" dt="2021-09-08T08:43:18.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93017" autoAdjust="0"/>
  </p:normalViewPr>
  <p:slideViewPr>
    <p:cSldViewPr snapToGrid="0">
      <p:cViewPr varScale="1">
        <p:scale>
          <a:sx n="151" d="100"/>
          <a:sy n="151" d="100"/>
        </p:scale>
        <p:origin x="6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viewProps" Target="viewProps.xml"/><Relationship Id="rId21" Type="http://schemas.openxmlformats.org/officeDocument/2006/relationships/slide" Target="slides/slide8.xml"/><Relationship Id="rId34" Type="http://schemas.openxmlformats.org/officeDocument/2006/relationships/slide" Target="slides/slide21.xml"/><Relationship Id="rId42"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customXml" Target="../customXml/item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microsoft.com/office/2015/10/relationships/revisionInfo" Target="revisionInfo.xml"/><Relationship Id="rId8" Type="http://schemas.openxmlformats.org/officeDocument/2006/relationships/customXml" Target="../customXml/item8.xml"/><Relationship Id="rId3" Type="http://schemas.openxmlformats.org/officeDocument/2006/relationships/customXml" Target="../customXml/item3.xml"/><Relationship Id="rId12" Type="http://schemas.openxmlformats.org/officeDocument/2006/relationships/slideMaster" Target="slideMasters/slideMaster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Marvin Imperial" userId="c5118018-74d5-4421-be4d-7197191e5b08" providerId="ADAL" clId="{1DA0F691-E433-4A99-AE0D-E6D853510E6A}"/>
    <pc:docChg chg="undo custSel addSld delSld modSld sldOrd">
      <pc:chgData name="Joseph Marvin Imperial" userId="c5118018-74d5-4421-be4d-7197191e5b08" providerId="ADAL" clId="{1DA0F691-E433-4A99-AE0D-E6D853510E6A}" dt="2021-09-08T08:44:08.036" v="1711" actId="20577"/>
      <pc:docMkLst>
        <pc:docMk/>
      </pc:docMkLst>
      <pc:sldChg chg="modSp mod">
        <pc:chgData name="Joseph Marvin Imperial" userId="c5118018-74d5-4421-be4d-7197191e5b08" providerId="ADAL" clId="{1DA0F691-E433-4A99-AE0D-E6D853510E6A}" dt="2021-09-08T08:44:08.036" v="1711" actId="20577"/>
        <pc:sldMkLst>
          <pc:docMk/>
          <pc:sldMk cId="769809006" sldId="256"/>
        </pc:sldMkLst>
        <pc:spChg chg="mod">
          <ac:chgData name="Joseph Marvin Imperial" userId="c5118018-74d5-4421-be4d-7197191e5b08" providerId="ADAL" clId="{1DA0F691-E433-4A99-AE0D-E6D853510E6A}" dt="2021-09-08T08:44:08.036" v="1711" actId="20577"/>
          <ac:spMkLst>
            <pc:docMk/>
            <pc:sldMk cId="769809006" sldId="256"/>
            <ac:spMk id="12" creationId="{3B95F0FF-3312-4F15-A3FC-1E4D0A0C4CA3}"/>
          </ac:spMkLst>
        </pc:spChg>
      </pc:sldChg>
      <pc:sldChg chg="del">
        <pc:chgData name="Joseph Marvin Imperial" userId="c5118018-74d5-4421-be4d-7197191e5b08" providerId="ADAL" clId="{1DA0F691-E433-4A99-AE0D-E6D853510E6A}" dt="2021-09-06T01:18:27.878" v="28" actId="47"/>
        <pc:sldMkLst>
          <pc:docMk/>
          <pc:sldMk cId="3828888086" sldId="287"/>
        </pc:sldMkLst>
      </pc:sldChg>
      <pc:sldChg chg="del">
        <pc:chgData name="Joseph Marvin Imperial" userId="c5118018-74d5-4421-be4d-7197191e5b08" providerId="ADAL" clId="{1DA0F691-E433-4A99-AE0D-E6D853510E6A}" dt="2021-09-06T01:18:39.475" v="33" actId="47"/>
        <pc:sldMkLst>
          <pc:docMk/>
          <pc:sldMk cId="2042711374" sldId="288"/>
        </pc:sldMkLst>
      </pc:sldChg>
      <pc:sldChg chg="del">
        <pc:chgData name="Joseph Marvin Imperial" userId="c5118018-74d5-4421-be4d-7197191e5b08" providerId="ADAL" clId="{1DA0F691-E433-4A99-AE0D-E6D853510E6A}" dt="2021-09-06T01:18:28.796" v="29" actId="47"/>
        <pc:sldMkLst>
          <pc:docMk/>
          <pc:sldMk cId="1621984262" sldId="289"/>
        </pc:sldMkLst>
      </pc:sldChg>
      <pc:sldChg chg="del">
        <pc:chgData name="Joseph Marvin Imperial" userId="c5118018-74d5-4421-be4d-7197191e5b08" providerId="ADAL" clId="{1DA0F691-E433-4A99-AE0D-E6D853510E6A}" dt="2021-09-06T01:18:39.475" v="33" actId="47"/>
        <pc:sldMkLst>
          <pc:docMk/>
          <pc:sldMk cId="2211008588" sldId="290"/>
        </pc:sldMkLst>
      </pc:sldChg>
      <pc:sldChg chg="del">
        <pc:chgData name="Joseph Marvin Imperial" userId="c5118018-74d5-4421-be4d-7197191e5b08" providerId="ADAL" clId="{1DA0F691-E433-4A99-AE0D-E6D853510E6A}" dt="2021-09-06T01:18:39.475" v="33" actId="47"/>
        <pc:sldMkLst>
          <pc:docMk/>
          <pc:sldMk cId="3746060662" sldId="291"/>
        </pc:sldMkLst>
      </pc:sldChg>
      <pc:sldChg chg="del">
        <pc:chgData name="Joseph Marvin Imperial" userId="c5118018-74d5-4421-be4d-7197191e5b08" providerId="ADAL" clId="{1DA0F691-E433-4A99-AE0D-E6D853510E6A}" dt="2021-09-06T01:18:39.475" v="33" actId="47"/>
        <pc:sldMkLst>
          <pc:docMk/>
          <pc:sldMk cId="2712461494" sldId="293"/>
        </pc:sldMkLst>
      </pc:sldChg>
      <pc:sldChg chg="del">
        <pc:chgData name="Joseph Marvin Imperial" userId="c5118018-74d5-4421-be4d-7197191e5b08" providerId="ADAL" clId="{1DA0F691-E433-4A99-AE0D-E6D853510E6A}" dt="2021-09-06T01:18:39.475" v="33" actId="47"/>
        <pc:sldMkLst>
          <pc:docMk/>
          <pc:sldMk cId="498206255" sldId="294"/>
        </pc:sldMkLst>
      </pc:sldChg>
      <pc:sldChg chg="del">
        <pc:chgData name="Joseph Marvin Imperial" userId="c5118018-74d5-4421-be4d-7197191e5b08" providerId="ADAL" clId="{1DA0F691-E433-4A99-AE0D-E6D853510E6A}" dt="2021-09-06T01:18:39.475" v="33" actId="47"/>
        <pc:sldMkLst>
          <pc:docMk/>
          <pc:sldMk cId="221675889" sldId="295"/>
        </pc:sldMkLst>
      </pc:sldChg>
      <pc:sldChg chg="del">
        <pc:chgData name="Joseph Marvin Imperial" userId="c5118018-74d5-4421-be4d-7197191e5b08" providerId="ADAL" clId="{1DA0F691-E433-4A99-AE0D-E6D853510E6A}" dt="2021-09-06T01:18:39.475" v="33" actId="47"/>
        <pc:sldMkLst>
          <pc:docMk/>
          <pc:sldMk cId="1224928851" sldId="297"/>
        </pc:sldMkLst>
      </pc:sldChg>
      <pc:sldChg chg="del">
        <pc:chgData name="Joseph Marvin Imperial" userId="c5118018-74d5-4421-be4d-7197191e5b08" providerId="ADAL" clId="{1DA0F691-E433-4A99-AE0D-E6D853510E6A}" dt="2021-09-06T01:18:39.475" v="33" actId="47"/>
        <pc:sldMkLst>
          <pc:docMk/>
          <pc:sldMk cId="3291891214" sldId="302"/>
        </pc:sldMkLst>
      </pc:sldChg>
      <pc:sldChg chg="del">
        <pc:chgData name="Joseph Marvin Imperial" userId="c5118018-74d5-4421-be4d-7197191e5b08" providerId="ADAL" clId="{1DA0F691-E433-4A99-AE0D-E6D853510E6A}" dt="2021-09-06T01:18:39.475" v="33" actId="47"/>
        <pc:sldMkLst>
          <pc:docMk/>
          <pc:sldMk cId="595692081" sldId="303"/>
        </pc:sldMkLst>
      </pc:sldChg>
      <pc:sldChg chg="del">
        <pc:chgData name="Joseph Marvin Imperial" userId="c5118018-74d5-4421-be4d-7197191e5b08" providerId="ADAL" clId="{1DA0F691-E433-4A99-AE0D-E6D853510E6A}" dt="2021-09-06T01:18:39.475" v="33" actId="47"/>
        <pc:sldMkLst>
          <pc:docMk/>
          <pc:sldMk cId="1557030020" sldId="304"/>
        </pc:sldMkLst>
      </pc:sldChg>
      <pc:sldChg chg="del">
        <pc:chgData name="Joseph Marvin Imperial" userId="c5118018-74d5-4421-be4d-7197191e5b08" providerId="ADAL" clId="{1DA0F691-E433-4A99-AE0D-E6D853510E6A}" dt="2021-09-06T01:18:39.475" v="33" actId="47"/>
        <pc:sldMkLst>
          <pc:docMk/>
          <pc:sldMk cId="2784280338" sldId="305"/>
        </pc:sldMkLst>
      </pc:sldChg>
      <pc:sldChg chg="del">
        <pc:chgData name="Joseph Marvin Imperial" userId="c5118018-74d5-4421-be4d-7197191e5b08" providerId="ADAL" clId="{1DA0F691-E433-4A99-AE0D-E6D853510E6A}" dt="2021-09-06T01:18:39.475" v="33" actId="47"/>
        <pc:sldMkLst>
          <pc:docMk/>
          <pc:sldMk cId="61211993" sldId="306"/>
        </pc:sldMkLst>
      </pc:sldChg>
      <pc:sldChg chg="del">
        <pc:chgData name="Joseph Marvin Imperial" userId="c5118018-74d5-4421-be4d-7197191e5b08" providerId="ADAL" clId="{1DA0F691-E433-4A99-AE0D-E6D853510E6A}" dt="2021-09-06T01:18:39.475" v="33" actId="47"/>
        <pc:sldMkLst>
          <pc:docMk/>
          <pc:sldMk cId="317065535" sldId="307"/>
        </pc:sldMkLst>
      </pc:sldChg>
      <pc:sldChg chg="addSp delSp modSp mod">
        <pc:chgData name="Joseph Marvin Imperial" userId="c5118018-74d5-4421-be4d-7197191e5b08" providerId="ADAL" clId="{1DA0F691-E433-4A99-AE0D-E6D853510E6A}" dt="2021-09-08T08:30:07.822" v="1386" actId="1076"/>
        <pc:sldMkLst>
          <pc:docMk/>
          <pc:sldMk cId="1415882622" sldId="309"/>
        </pc:sldMkLst>
        <pc:spChg chg="mod">
          <ac:chgData name="Joseph Marvin Imperial" userId="c5118018-74d5-4421-be4d-7197191e5b08" providerId="ADAL" clId="{1DA0F691-E433-4A99-AE0D-E6D853510E6A}" dt="2021-09-06T01:21:26.003" v="53" actId="20577"/>
          <ac:spMkLst>
            <pc:docMk/>
            <pc:sldMk cId="1415882622" sldId="309"/>
            <ac:spMk id="3" creationId="{2509B077-73CE-476F-8855-EC85D2E2288F}"/>
          </ac:spMkLst>
        </pc:spChg>
        <pc:spChg chg="mod">
          <ac:chgData name="Joseph Marvin Imperial" userId="c5118018-74d5-4421-be4d-7197191e5b08" providerId="ADAL" clId="{1DA0F691-E433-4A99-AE0D-E6D853510E6A}" dt="2021-09-08T08:28:41.586" v="1382" actId="113"/>
          <ac:spMkLst>
            <pc:docMk/>
            <pc:sldMk cId="1415882622" sldId="309"/>
            <ac:spMk id="4" creationId="{75157638-6523-426F-A9CC-ECA894E05450}"/>
          </ac:spMkLst>
        </pc:spChg>
        <pc:picChg chg="add mod">
          <ac:chgData name="Joseph Marvin Imperial" userId="c5118018-74d5-4421-be4d-7197191e5b08" providerId="ADAL" clId="{1DA0F691-E433-4A99-AE0D-E6D853510E6A}" dt="2021-09-08T08:30:07.822" v="1386" actId="1076"/>
          <ac:picMkLst>
            <pc:docMk/>
            <pc:sldMk cId="1415882622" sldId="309"/>
            <ac:picMk id="10" creationId="{020C60A4-FDCF-47ED-8D58-AA4D4FB1C8D1}"/>
          </ac:picMkLst>
        </pc:picChg>
        <pc:picChg chg="add del mod">
          <ac:chgData name="Joseph Marvin Imperial" userId="c5118018-74d5-4421-be4d-7197191e5b08" providerId="ADAL" clId="{1DA0F691-E433-4A99-AE0D-E6D853510E6A}" dt="2021-09-08T08:30:04.467" v="1384" actId="478"/>
          <ac:picMkLst>
            <pc:docMk/>
            <pc:sldMk cId="1415882622" sldId="309"/>
            <ac:picMk id="11" creationId="{7314091C-F1DC-432C-977E-E6DC97D15855}"/>
          </ac:picMkLst>
        </pc:picChg>
      </pc:sldChg>
      <pc:sldChg chg="addSp modSp add ord">
        <pc:chgData name="Joseph Marvin Imperial" userId="c5118018-74d5-4421-be4d-7197191e5b08" providerId="ADAL" clId="{1DA0F691-E433-4A99-AE0D-E6D853510E6A}" dt="2021-09-06T01:22:44.273" v="66" actId="1076"/>
        <pc:sldMkLst>
          <pc:docMk/>
          <pc:sldMk cId="759699227" sldId="310"/>
        </pc:sldMkLst>
        <pc:picChg chg="add mod">
          <ac:chgData name="Joseph Marvin Imperial" userId="c5118018-74d5-4421-be4d-7197191e5b08" providerId="ADAL" clId="{1DA0F691-E433-4A99-AE0D-E6D853510E6A}" dt="2021-09-06T01:22:44.273" v="66" actId="1076"/>
          <ac:picMkLst>
            <pc:docMk/>
            <pc:sldMk cId="759699227" sldId="310"/>
            <ac:picMk id="1026" creationId="{B8D634B9-5BB2-489C-BBFC-7E0915E9CD43}"/>
          </ac:picMkLst>
        </pc:picChg>
      </pc:sldChg>
      <pc:sldChg chg="del">
        <pc:chgData name="Joseph Marvin Imperial" userId="c5118018-74d5-4421-be4d-7197191e5b08" providerId="ADAL" clId="{1DA0F691-E433-4A99-AE0D-E6D853510E6A}" dt="2021-09-06T01:18:39.475" v="33" actId="47"/>
        <pc:sldMkLst>
          <pc:docMk/>
          <pc:sldMk cId="3864758026" sldId="310"/>
        </pc:sldMkLst>
      </pc:sldChg>
      <pc:sldChg chg="modSp add mod">
        <pc:chgData name="Joseph Marvin Imperial" userId="c5118018-74d5-4421-be4d-7197191e5b08" providerId="ADAL" clId="{1DA0F691-E433-4A99-AE0D-E6D853510E6A}" dt="2021-09-08T08:36:02.323" v="1498" actId="20577"/>
        <pc:sldMkLst>
          <pc:docMk/>
          <pc:sldMk cId="1992003336" sldId="311"/>
        </pc:sldMkLst>
        <pc:spChg chg="mod">
          <ac:chgData name="Joseph Marvin Imperial" userId="c5118018-74d5-4421-be4d-7197191e5b08" providerId="ADAL" clId="{1DA0F691-E433-4A99-AE0D-E6D853510E6A}" dt="2021-09-08T08:10:52.229" v="612" actId="20577"/>
          <ac:spMkLst>
            <pc:docMk/>
            <pc:sldMk cId="1992003336" sldId="311"/>
            <ac:spMk id="3" creationId="{2509B077-73CE-476F-8855-EC85D2E2288F}"/>
          </ac:spMkLst>
        </pc:spChg>
        <pc:spChg chg="mod">
          <ac:chgData name="Joseph Marvin Imperial" userId="c5118018-74d5-4421-be4d-7197191e5b08" providerId="ADAL" clId="{1DA0F691-E433-4A99-AE0D-E6D853510E6A}" dt="2021-09-08T08:36:02.323" v="1498" actId="20577"/>
          <ac:spMkLst>
            <pc:docMk/>
            <pc:sldMk cId="1992003336" sldId="311"/>
            <ac:spMk id="4" creationId="{75157638-6523-426F-A9CC-ECA894E05450}"/>
          </ac:spMkLst>
        </pc:spChg>
      </pc:sldChg>
      <pc:sldChg chg="del">
        <pc:chgData name="Joseph Marvin Imperial" userId="c5118018-74d5-4421-be4d-7197191e5b08" providerId="ADAL" clId="{1DA0F691-E433-4A99-AE0D-E6D853510E6A}" dt="2021-09-06T01:18:39.475" v="33" actId="47"/>
        <pc:sldMkLst>
          <pc:docMk/>
          <pc:sldMk cId="2035457104" sldId="311"/>
        </pc:sldMkLst>
      </pc:sldChg>
      <pc:sldChg chg="del">
        <pc:chgData name="Joseph Marvin Imperial" userId="c5118018-74d5-4421-be4d-7197191e5b08" providerId="ADAL" clId="{1DA0F691-E433-4A99-AE0D-E6D853510E6A}" dt="2021-09-06T01:18:39.475" v="33" actId="47"/>
        <pc:sldMkLst>
          <pc:docMk/>
          <pc:sldMk cId="1094301837" sldId="312"/>
        </pc:sldMkLst>
      </pc:sldChg>
      <pc:sldChg chg="modSp add del mod">
        <pc:chgData name="Joseph Marvin Imperial" userId="c5118018-74d5-4421-be4d-7197191e5b08" providerId="ADAL" clId="{1DA0F691-E433-4A99-AE0D-E6D853510E6A}" dt="2021-09-06T01:42:34.639" v="272" actId="47"/>
        <pc:sldMkLst>
          <pc:docMk/>
          <pc:sldMk cId="2322142729" sldId="312"/>
        </pc:sldMkLst>
        <pc:spChg chg="mod">
          <ac:chgData name="Joseph Marvin Imperial" userId="c5118018-74d5-4421-be4d-7197191e5b08" providerId="ADAL" clId="{1DA0F691-E433-4A99-AE0D-E6D853510E6A}" dt="2021-09-06T01:42:31.435" v="270" actId="21"/>
          <ac:spMkLst>
            <pc:docMk/>
            <pc:sldMk cId="2322142729" sldId="312"/>
            <ac:spMk id="3" creationId="{2509B077-73CE-476F-8855-EC85D2E2288F}"/>
          </ac:spMkLst>
        </pc:spChg>
      </pc:sldChg>
      <pc:sldChg chg="addSp delSp modSp add mod">
        <pc:chgData name="Joseph Marvin Imperial" userId="c5118018-74d5-4421-be4d-7197191e5b08" providerId="ADAL" clId="{1DA0F691-E433-4A99-AE0D-E6D853510E6A}" dt="2021-09-08T08:43:18.842" v="1683" actId="14100"/>
        <pc:sldMkLst>
          <pc:docMk/>
          <pc:sldMk cId="515094713" sldId="313"/>
        </pc:sldMkLst>
        <pc:spChg chg="mod">
          <ac:chgData name="Joseph Marvin Imperial" userId="c5118018-74d5-4421-be4d-7197191e5b08" providerId="ADAL" clId="{1DA0F691-E433-4A99-AE0D-E6D853510E6A}" dt="2021-09-06T01:42:32.678" v="271"/>
          <ac:spMkLst>
            <pc:docMk/>
            <pc:sldMk cId="515094713" sldId="313"/>
            <ac:spMk id="3" creationId="{2509B077-73CE-476F-8855-EC85D2E2288F}"/>
          </ac:spMkLst>
        </pc:spChg>
        <pc:spChg chg="mod">
          <ac:chgData name="Joseph Marvin Imperial" userId="c5118018-74d5-4421-be4d-7197191e5b08" providerId="ADAL" clId="{1DA0F691-E433-4A99-AE0D-E6D853510E6A}" dt="2021-09-08T08:40:56.416" v="1668" actId="20577"/>
          <ac:spMkLst>
            <pc:docMk/>
            <pc:sldMk cId="515094713" sldId="313"/>
            <ac:spMk id="4" creationId="{75157638-6523-426F-A9CC-ECA894E05450}"/>
          </ac:spMkLst>
        </pc:spChg>
        <pc:picChg chg="add del mod">
          <ac:chgData name="Joseph Marvin Imperial" userId="c5118018-74d5-4421-be4d-7197191e5b08" providerId="ADAL" clId="{1DA0F691-E433-4A99-AE0D-E6D853510E6A}" dt="2021-09-08T08:36:25.176" v="1502" actId="478"/>
          <ac:picMkLst>
            <pc:docMk/>
            <pc:sldMk cId="515094713" sldId="313"/>
            <ac:picMk id="5" creationId="{158306DD-D430-4F62-86C6-8598D1FD3C2D}"/>
          </ac:picMkLst>
        </pc:picChg>
        <pc:picChg chg="add mod">
          <ac:chgData name="Joseph Marvin Imperial" userId="c5118018-74d5-4421-be4d-7197191e5b08" providerId="ADAL" clId="{1DA0F691-E433-4A99-AE0D-E6D853510E6A}" dt="2021-09-08T08:36:22.131" v="1500"/>
          <ac:picMkLst>
            <pc:docMk/>
            <pc:sldMk cId="515094713" sldId="313"/>
            <ac:picMk id="11" creationId="{ABE4AB85-3FAC-4434-A98D-1F0FCA46A609}"/>
          </ac:picMkLst>
        </pc:picChg>
        <pc:picChg chg="add mod">
          <ac:chgData name="Joseph Marvin Imperial" userId="c5118018-74d5-4421-be4d-7197191e5b08" providerId="ADAL" clId="{1DA0F691-E433-4A99-AE0D-E6D853510E6A}" dt="2021-09-08T08:43:16.978" v="1682" actId="14100"/>
          <ac:picMkLst>
            <pc:docMk/>
            <pc:sldMk cId="515094713" sldId="313"/>
            <ac:picMk id="1026" creationId="{B4DF5920-7375-4876-B612-ACFBDAB42130}"/>
          </ac:picMkLst>
        </pc:picChg>
        <pc:picChg chg="add mod">
          <ac:chgData name="Joseph Marvin Imperial" userId="c5118018-74d5-4421-be4d-7197191e5b08" providerId="ADAL" clId="{1DA0F691-E433-4A99-AE0D-E6D853510E6A}" dt="2021-09-08T08:43:18.842" v="1683" actId="14100"/>
          <ac:picMkLst>
            <pc:docMk/>
            <pc:sldMk cId="515094713" sldId="313"/>
            <ac:picMk id="1028" creationId="{0B3E104A-8991-402A-B07D-DEA1CF79D835}"/>
          </ac:picMkLst>
        </pc:picChg>
      </pc:sldChg>
      <pc:sldChg chg="del">
        <pc:chgData name="Joseph Marvin Imperial" userId="c5118018-74d5-4421-be4d-7197191e5b08" providerId="ADAL" clId="{1DA0F691-E433-4A99-AE0D-E6D853510E6A}" dt="2021-09-06T01:18:39.475" v="33" actId="47"/>
        <pc:sldMkLst>
          <pc:docMk/>
          <pc:sldMk cId="967337275" sldId="313"/>
        </pc:sldMkLst>
      </pc:sldChg>
      <pc:sldChg chg="del">
        <pc:chgData name="Joseph Marvin Imperial" userId="c5118018-74d5-4421-be4d-7197191e5b08" providerId="ADAL" clId="{1DA0F691-E433-4A99-AE0D-E6D853510E6A}" dt="2021-09-06T01:18:39.475" v="33" actId="47"/>
        <pc:sldMkLst>
          <pc:docMk/>
          <pc:sldMk cId="2163380806" sldId="314"/>
        </pc:sldMkLst>
      </pc:sldChg>
      <pc:sldChg chg="modSp add mod">
        <pc:chgData name="Joseph Marvin Imperial" userId="c5118018-74d5-4421-be4d-7197191e5b08" providerId="ADAL" clId="{1DA0F691-E433-4A99-AE0D-E6D853510E6A}" dt="2021-09-06T01:33:44.351" v="222" actId="113"/>
        <pc:sldMkLst>
          <pc:docMk/>
          <pc:sldMk cId="2796470150" sldId="314"/>
        </pc:sldMkLst>
        <pc:spChg chg="mod">
          <ac:chgData name="Joseph Marvin Imperial" userId="c5118018-74d5-4421-be4d-7197191e5b08" providerId="ADAL" clId="{1DA0F691-E433-4A99-AE0D-E6D853510E6A}" dt="2021-09-06T01:29:41.384" v="158" actId="20577"/>
          <ac:spMkLst>
            <pc:docMk/>
            <pc:sldMk cId="2796470150" sldId="314"/>
            <ac:spMk id="3" creationId="{2509B077-73CE-476F-8855-EC85D2E2288F}"/>
          </ac:spMkLst>
        </pc:spChg>
        <pc:spChg chg="mod">
          <ac:chgData name="Joseph Marvin Imperial" userId="c5118018-74d5-4421-be4d-7197191e5b08" providerId="ADAL" clId="{1DA0F691-E433-4A99-AE0D-E6D853510E6A}" dt="2021-09-06T01:33:44.351" v="222" actId="113"/>
          <ac:spMkLst>
            <pc:docMk/>
            <pc:sldMk cId="2796470150" sldId="314"/>
            <ac:spMk id="4" creationId="{75157638-6523-426F-A9CC-ECA894E05450}"/>
          </ac:spMkLst>
        </pc:spChg>
      </pc:sldChg>
      <pc:sldChg chg="del">
        <pc:chgData name="Joseph Marvin Imperial" userId="c5118018-74d5-4421-be4d-7197191e5b08" providerId="ADAL" clId="{1DA0F691-E433-4A99-AE0D-E6D853510E6A}" dt="2021-09-06T01:18:39.475" v="33" actId="47"/>
        <pc:sldMkLst>
          <pc:docMk/>
          <pc:sldMk cId="2669560120" sldId="315"/>
        </pc:sldMkLst>
      </pc:sldChg>
      <pc:sldChg chg="addSp modSp add mod">
        <pc:chgData name="Joseph Marvin Imperial" userId="c5118018-74d5-4421-be4d-7197191e5b08" providerId="ADAL" clId="{1DA0F691-E433-4A99-AE0D-E6D853510E6A}" dt="2021-09-06T01:31:25.690" v="186" actId="1076"/>
        <pc:sldMkLst>
          <pc:docMk/>
          <pc:sldMk cId="2802861584" sldId="315"/>
        </pc:sldMkLst>
        <pc:picChg chg="add mod">
          <ac:chgData name="Joseph Marvin Imperial" userId="c5118018-74d5-4421-be4d-7197191e5b08" providerId="ADAL" clId="{1DA0F691-E433-4A99-AE0D-E6D853510E6A}" dt="2021-09-06T01:30:58.819" v="181" actId="1076"/>
          <ac:picMkLst>
            <pc:docMk/>
            <pc:sldMk cId="2802861584" sldId="315"/>
            <ac:picMk id="5" creationId="{5F7442E5-293E-4CC2-A592-B51099C1EEAF}"/>
          </ac:picMkLst>
        </pc:picChg>
        <pc:picChg chg="add mod">
          <ac:chgData name="Joseph Marvin Imperial" userId="c5118018-74d5-4421-be4d-7197191e5b08" providerId="ADAL" clId="{1DA0F691-E433-4A99-AE0D-E6D853510E6A}" dt="2021-09-06T01:31:25.690" v="186" actId="1076"/>
          <ac:picMkLst>
            <pc:docMk/>
            <pc:sldMk cId="2802861584" sldId="315"/>
            <ac:picMk id="2050" creationId="{DF065172-C281-4DFE-96DF-F14F3B889904}"/>
          </ac:picMkLst>
        </pc:picChg>
      </pc:sldChg>
      <pc:sldChg chg="del">
        <pc:chgData name="Joseph Marvin Imperial" userId="c5118018-74d5-4421-be4d-7197191e5b08" providerId="ADAL" clId="{1DA0F691-E433-4A99-AE0D-E6D853510E6A}" dt="2021-09-06T01:18:39.475" v="33" actId="47"/>
        <pc:sldMkLst>
          <pc:docMk/>
          <pc:sldMk cId="943332706" sldId="316"/>
        </pc:sldMkLst>
      </pc:sldChg>
      <pc:sldChg chg="addSp modSp add mod">
        <pc:chgData name="Joseph Marvin Imperial" userId="c5118018-74d5-4421-be4d-7197191e5b08" providerId="ADAL" clId="{1DA0F691-E433-4A99-AE0D-E6D853510E6A}" dt="2021-09-06T01:37:55.842" v="235" actId="1076"/>
        <pc:sldMkLst>
          <pc:docMk/>
          <pc:sldMk cId="1946462227" sldId="316"/>
        </pc:sldMkLst>
        <pc:picChg chg="add mod">
          <ac:chgData name="Joseph Marvin Imperial" userId="c5118018-74d5-4421-be4d-7197191e5b08" providerId="ADAL" clId="{1DA0F691-E433-4A99-AE0D-E6D853510E6A}" dt="2021-09-06T01:36:28.659" v="228" actId="1076"/>
          <ac:picMkLst>
            <pc:docMk/>
            <pc:sldMk cId="1946462227" sldId="316"/>
            <ac:picMk id="5" creationId="{8CF80596-D96E-4E96-81C5-1D881735CC7A}"/>
          </ac:picMkLst>
        </pc:picChg>
        <pc:picChg chg="add mod">
          <ac:chgData name="Joseph Marvin Imperial" userId="c5118018-74d5-4421-be4d-7197191e5b08" providerId="ADAL" clId="{1DA0F691-E433-4A99-AE0D-E6D853510E6A}" dt="2021-09-06T01:37:55.842" v="235" actId="1076"/>
          <ac:picMkLst>
            <pc:docMk/>
            <pc:sldMk cId="1946462227" sldId="316"/>
            <ac:picMk id="7" creationId="{C70794FB-137B-4461-AFC3-5FB56CC91E6D}"/>
          </ac:picMkLst>
        </pc:picChg>
      </pc:sldChg>
      <pc:sldChg chg="del">
        <pc:chgData name="Joseph Marvin Imperial" userId="c5118018-74d5-4421-be4d-7197191e5b08" providerId="ADAL" clId="{1DA0F691-E433-4A99-AE0D-E6D853510E6A}" dt="2021-09-06T01:18:39.475" v="33" actId="47"/>
        <pc:sldMkLst>
          <pc:docMk/>
          <pc:sldMk cId="956129599" sldId="317"/>
        </pc:sldMkLst>
      </pc:sldChg>
      <pc:sldChg chg="addSp modSp add mod">
        <pc:chgData name="Joseph Marvin Imperial" userId="c5118018-74d5-4421-be4d-7197191e5b08" providerId="ADAL" clId="{1DA0F691-E433-4A99-AE0D-E6D853510E6A}" dt="2021-09-06T01:42:13.059" v="267" actId="1076"/>
        <pc:sldMkLst>
          <pc:docMk/>
          <pc:sldMk cId="3171253112" sldId="317"/>
        </pc:sldMkLst>
        <pc:spChg chg="mod">
          <ac:chgData name="Joseph Marvin Imperial" userId="c5118018-74d5-4421-be4d-7197191e5b08" providerId="ADAL" clId="{1DA0F691-E433-4A99-AE0D-E6D853510E6A}" dt="2021-09-06T01:41:40.444" v="263" actId="20577"/>
          <ac:spMkLst>
            <pc:docMk/>
            <pc:sldMk cId="3171253112" sldId="317"/>
            <ac:spMk id="3" creationId="{2509B077-73CE-476F-8855-EC85D2E2288F}"/>
          </ac:spMkLst>
        </pc:spChg>
        <pc:picChg chg="add mod modCrop">
          <ac:chgData name="Joseph Marvin Imperial" userId="c5118018-74d5-4421-be4d-7197191e5b08" providerId="ADAL" clId="{1DA0F691-E433-4A99-AE0D-E6D853510E6A}" dt="2021-09-06T01:42:13.059" v="267" actId="1076"/>
          <ac:picMkLst>
            <pc:docMk/>
            <pc:sldMk cId="3171253112" sldId="317"/>
            <ac:picMk id="5" creationId="{6956E722-6360-4320-99D4-4D5BB8FAFA90}"/>
          </ac:picMkLst>
        </pc:picChg>
      </pc:sldChg>
      <pc:sldChg chg="del">
        <pc:chgData name="Joseph Marvin Imperial" userId="c5118018-74d5-4421-be4d-7197191e5b08" providerId="ADAL" clId="{1DA0F691-E433-4A99-AE0D-E6D853510E6A}" dt="2021-09-06T01:18:39.475" v="33" actId="47"/>
        <pc:sldMkLst>
          <pc:docMk/>
          <pc:sldMk cId="2429899476" sldId="318"/>
        </pc:sldMkLst>
      </pc:sldChg>
      <pc:sldChg chg="add del">
        <pc:chgData name="Joseph Marvin Imperial" userId="c5118018-74d5-4421-be4d-7197191e5b08" providerId="ADAL" clId="{1DA0F691-E433-4A99-AE0D-E6D853510E6A}" dt="2021-09-08T08:36:44.409" v="1504" actId="47"/>
        <pc:sldMkLst>
          <pc:docMk/>
          <pc:sldMk cId="4186979090" sldId="318"/>
        </pc:sldMkLst>
      </pc:sldChg>
      <pc:sldChg chg="modSp add del mod">
        <pc:chgData name="Joseph Marvin Imperial" userId="c5118018-74d5-4421-be4d-7197191e5b08" providerId="ADAL" clId="{1DA0F691-E433-4A99-AE0D-E6D853510E6A}" dt="2021-09-08T08:30:33.838" v="1388" actId="47"/>
        <pc:sldMkLst>
          <pc:docMk/>
          <pc:sldMk cId="2119439985" sldId="319"/>
        </pc:sldMkLst>
        <pc:picChg chg="mod">
          <ac:chgData name="Joseph Marvin Imperial" userId="c5118018-74d5-4421-be4d-7197191e5b08" providerId="ADAL" clId="{1DA0F691-E433-4A99-AE0D-E6D853510E6A}" dt="2021-09-06T01:40:08.770" v="237" actId="1076"/>
          <ac:picMkLst>
            <pc:docMk/>
            <pc:sldMk cId="2119439985" sldId="319"/>
            <ac:picMk id="7" creationId="{C70794FB-137B-4461-AFC3-5FB56CC91E6D}"/>
          </ac:picMkLst>
        </pc:picChg>
      </pc:sldChg>
      <pc:sldChg chg="del">
        <pc:chgData name="Joseph Marvin Imperial" userId="c5118018-74d5-4421-be4d-7197191e5b08" providerId="ADAL" clId="{1DA0F691-E433-4A99-AE0D-E6D853510E6A}" dt="2021-09-06T01:18:39.475" v="33" actId="47"/>
        <pc:sldMkLst>
          <pc:docMk/>
          <pc:sldMk cId="3410986774" sldId="319"/>
        </pc:sldMkLst>
      </pc:sldChg>
      <pc:sldChg chg="addSp delSp modSp add mod">
        <pc:chgData name="Joseph Marvin Imperial" userId="c5118018-74d5-4421-be4d-7197191e5b08" providerId="ADAL" clId="{1DA0F691-E433-4A99-AE0D-E6D853510E6A}" dt="2021-09-06T01:41:32.425" v="254" actId="1076"/>
        <pc:sldMkLst>
          <pc:docMk/>
          <pc:sldMk cId="1202559008" sldId="320"/>
        </pc:sldMkLst>
        <pc:picChg chg="del">
          <ac:chgData name="Joseph Marvin Imperial" userId="c5118018-74d5-4421-be4d-7197191e5b08" providerId="ADAL" clId="{1DA0F691-E433-4A99-AE0D-E6D853510E6A}" dt="2021-09-06T01:41:03.946" v="239" actId="478"/>
          <ac:picMkLst>
            <pc:docMk/>
            <pc:sldMk cId="1202559008" sldId="320"/>
            <ac:picMk id="5" creationId="{8CF80596-D96E-4E96-81C5-1D881735CC7A}"/>
          </ac:picMkLst>
        </pc:picChg>
        <pc:picChg chg="add mod">
          <ac:chgData name="Joseph Marvin Imperial" userId="c5118018-74d5-4421-be4d-7197191e5b08" providerId="ADAL" clId="{1DA0F691-E433-4A99-AE0D-E6D853510E6A}" dt="2021-09-06T01:41:32.425" v="254" actId="1076"/>
          <ac:picMkLst>
            <pc:docMk/>
            <pc:sldMk cId="1202559008" sldId="320"/>
            <ac:picMk id="6" creationId="{BCF23A65-87CA-472A-80FC-A88B2802E3CE}"/>
          </ac:picMkLst>
        </pc:picChg>
        <pc:picChg chg="del">
          <ac:chgData name="Joseph Marvin Imperial" userId="c5118018-74d5-4421-be4d-7197191e5b08" providerId="ADAL" clId="{1DA0F691-E433-4A99-AE0D-E6D853510E6A}" dt="2021-09-06T01:41:04.982" v="240" actId="478"/>
          <ac:picMkLst>
            <pc:docMk/>
            <pc:sldMk cId="1202559008" sldId="320"/>
            <ac:picMk id="7" creationId="{C70794FB-137B-4461-AFC3-5FB56CC91E6D}"/>
          </ac:picMkLst>
        </pc:picChg>
        <pc:picChg chg="add mod">
          <ac:chgData name="Joseph Marvin Imperial" userId="c5118018-74d5-4421-be4d-7197191e5b08" providerId="ADAL" clId="{1DA0F691-E433-4A99-AE0D-E6D853510E6A}" dt="2021-09-06T01:41:31.426" v="253" actId="1076"/>
          <ac:picMkLst>
            <pc:docMk/>
            <pc:sldMk cId="1202559008" sldId="320"/>
            <ac:picMk id="3074" creationId="{7C88FF33-6AE7-41BE-907D-38CBA729BBB9}"/>
          </ac:picMkLst>
        </pc:picChg>
        <pc:picChg chg="add mod">
          <ac:chgData name="Joseph Marvin Imperial" userId="c5118018-74d5-4421-be4d-7197191e5b08" providerId="ADAL" clId="{1DA0F691-E433-4A99-AE0D-E6D853510E6A}" dt="2021-09-06T01:41:30.252" v="252" actId="1076"/>
          <ac:picMkLst>
            <pc:docMk/>
            <pc:sldMk cId="1202559008" sldId="320"/>
            <ac:picMk id="3076" creationId="{E8D33F36-925F-4BBF-9D90-9EDC19CDF00F}"/>
          </ac:picMkLst>
        </pc:picChg>
      </pc:sldChg>
      <pc:sldChg chg="del">
        <pc:chgData name="Joseph Marvin Imperial" userId="c5118018-74d5-4421-be4d-7197191e5b08" providerId="ADAL" clId="{1DA0F691-E433-4A99-AE0D-E6D853510E6A}" dt="2021-09-06T01:18:02.199" v="0" actId="47"/>
        <pc:sldMkLst>
          <pc:docMk/>
          <pc:sldMk cId="1632919953" sldId="320"/>
        </pc:sldMkLst>
      </pc:sldChg>
      <pc:sldChg chg="del">
        <pc:chgData name="Joseph Marvin Imperial" userId="c5118018-74d5-4421-be4d-7197191e5b08" providerId="ADAL" clId="{1DA0F691-E433-4A99-AE0D-E6D853510E6A}" dt="2021-09-06T01:18:02.199" v="0" actId="47"/>
        <pc:sldMkLst>
          <pc:docMk/>
          <pc:sldMk cId="1646434447" sldId="321"/>
        </pc:sldMkLst>
      </pc:sldChg>
      <pc:sldChg chg="addSp modSp add mod">
        <pc:chgData name="Joseph Marvin Imperial" userId="c5118018-74d5-4421-be4d-7197191e5b08" providerId="ADAL" clId="{1DA0F691-E433-4A99-AE0D-E6D853510E6A}" dt="2021-09-08T08:36:50.444" v="1519" actId="20577"/>
        <pc:sldMkLst>
          <pc:docMk/>
          <pc:sldMk cId="3117021759" sldId="321"/>
        </pc:sldMkLst>
        <pc:spChg chg="mod">
          <ac:chgData name="Joseph Marvin Imperial" userId="c5118018-74d5-4421-be4d-7197191e5b08" providerId="ADAL" clId="{1DA0F691-E433-4A99-AE0D-E6D853510E6A}" dt="2021-09-08T08:36:50.444" v="1519" actId="20577"/>
          <ac:spMkLst>
            <pc:docMk/>
            <pc:sldMk cId="3117021759" sldId="321"/>
            <ac:spMk id="3" creationId="{2509B077-73CE-476F-8855-EC85D2E2288F}"/>
          </ac:spMkLst>
        </pc:spChg>
        <pc:spChg chg="mod">
          <ac:chgData name="Joseph Marvin Imperial" userId="c5118018-74d5-4421-be4d-7197191e5b08" providerId="ADAL" clId="{1DA0F691-E433-4A99-AE0D-E6D853510E6A}" dt="2021-09-06T01:54:34.731" v="529" actId="20577"/>
          <ac:spMkLst>
            <pc:docMk/>
            <pc:sldMk cId="3117021759" sldId="321"/>
            <ac:spMk id="4" creationId="{75157638-6523-426F-A9CC-ECA894E05450}"/>
          </ac:spMkLst>
        </pc:spChg>
        <pc:picChg chg="add mod">
          <ac:chgData name="Joseph Marvin Imperial" userId="c5118018-74d5-4421-be4d-7197191e5b08" providerId="ADAL" clId="{1DA0F691-E433-4A99-AE0D-E6D853510E6A}" dt="2021-09-06T01:56:22.634" v="542" actId="1076"/>
          <ac:picMkLst>
            <pc:docMk/>
            <pc:sldMk cId="3117021759" sldId="321"/>
            <ac:picMk id="5" creationId="{0B4DBADB-3F4A-41C8-9912-1F9A30D68D83}"/>
          </ac:picMkLst>
        </pc:picChg>
        <pc:picChg chg="add mod modCrop">
          <ac:chgData name="Joseph Marvin Imperial" userId="c5118018-74d5-4421-be4d-7197191e5b08" providerId="ADAL" clId="{1DA0F691-E433-4A99-AE0D-E6D853510E6A}" dt="2021-09-06T01:56:21.946" v="541" actId="1076"/>
          <ac:picMkLst>
            <pc:docMk/>
            <pc:sldMk cId="3117021759" sldId="321"/>
            <ac:picMk id="7" creationId="{32792147-82FA-45A5-BE5A-3A7A9B4ED512}"/>
          </ac:picMkLst>
        </pc:picChg>
      </pc:sldChg>
      <pc:sldChg chg="del">
        <pc:chgData name="Joseph Marvin Imperial" userId="c5118018-74d5-4421-be4d-7197191e5b08" providerId="ADAL" clId="{1DA0F691-E433-4A99-AE0D-E6D853510E6A}" dt="2021-09-06T01:18:02.199" v="0" actId="47"/>
        <pc:sldMkLst>
          <pc:docMk/>
          <pc:sldMk cId="1544358640" sldId="322"/>
        </pc:sldMkLst>
      </pc:sldChg>
      <pc:sldChg chg="modSp add del mod ord">
        <pc:chgData name="Joseph Marvin Imperial" userId="c5118018-74d5-4421-be4d-7197191e5b08" providerId="ADAL" clId="{1DA0F691-E433-4A99-AE0D-E6D853510E6A}" dt="2021-09-08T08:36:42.303" v="1503" actId="47"/>
        <pc:sldMkLst>
          <pc:docMk/>
          <pc:sldMk cId="3906534123" sldId="322"/>
        </pc:sldMkLst>
        <pc:spChg chg="mod">
          <ac:chgData name="Joseph Marvin Imperial" userId="c5118018-74d5-4421-be4d-7197191e5b08" providerId="ADAL" clId="{1DA0F691-E433-4A99-AE0D-E6D853510E6A}" dt="2021-09-06T01:56:40.642" v="574" actId="20577"/>
          <ac:spMkLst>
            <pc:docMk/>
            <pc:sldMk cId="3906534123" sldId="322"/>
            <ac:spMk id="3" creationId="{2509B077-73CE-476F-8855-EC85D2E2288F}"/>
          </ac:spMkLst>
        </pc:spChg>
      </pc:sldChg>
      <pc:sldChg chg="modSp add mod">
        <pc:chgData name="Joseph Marvin Imperial" userId="c5118018-74d5-4421-be4d-7197191e5b08" providerId="ADAL" clId="{1DA0F691-E433-4A99-AE0D-E6D853510E6A}" dt="2021-09-08T08:27:26.061" v="1303" actId="113"/>
        <pc:sldMkLst>
          <pc:docMk/>
          <pc:sldMk cId="3119941923" sldId="323"/>
        </pc:sldMkLst>
        <pc:spChg chg="mod">
          <ac:chgData name="Joseph Marvin Imperial" userId="c5118018-74d5-4421-be4d-7197191e5b08" providerId="ADAL" clId="{1DA0F691-E433-4A99-AE0D-E6D853510E6A}" dt="2021-09-08T08:19:35.825" v="1049" actId="20577"/>
          <ac:spMkLst>
            <pc:docMk/>
            <pc:sldMk cId="3119941923" sldId="323"/>
            <ac:spMk id="3" creationId="{2509B077-73CE-476F-8855-EC85D2E2288F}"/>
          </ac:spMkLst>
        </pc:spChg>
        <pc:spChg chg="mod">
          <ac:chgData name="Joseph Marvin Imperial" userId="c5118018-74d5-4421-be4d-7197191e5b08" providerId="ADAL" clId="{1DA0F691-E433-4A99-AE0D-E6D853510E6A}" dt="2021-09-08T08:27:26.061" v="1303" actId="113"/>
          <ac:spMkLst>
            <pc:docMk/>
            <pc:sldMk cId="3119941923" sldId="323"/>
            <ac:spMk id="4" creationId="{75157638-6523-426F-A9CC-ECA894E05450}"/>
          </ac:spMkLst>
        </pc:spChg>
      </pc:sldChg>
      <pc:sldChg chg="modSp add mod">
        <pc:chgData name="Joseph Marvin Imperial" userId="c5118018-74d5-4421-be4d-7197191e5b08" providerId="ADAL" clId="{1DA0F691-E433-4A99-AE0D-E6D853510E6A}" dt="2021-09-08T08:31:29.094" v="1425" actId="113"/>
        <pc:sldMkLst>
          <pc:docMk/>
          <pc:sldMk cId="525587320" sldId="324"/>
        </pc:sldMkLst>
        <pc:spChg chg="mod">
          <ac:chgData name="Joseph Marvin Imperial" userId="c5118018-74d5-4421-be4d-7197191e5b08" providerId="ADAL" clId="{1DA0F691-E433-4A99-AE0D-E6D853510E6A}" dt="2021-09-08T08:13:55.939" v="857" actId="20577"/>
          <ac:spMkLst>
            <pc:docMk/>
            <pc:sldMk cId="525587320" sldId="324"/>
            <ac:spMk id="3" creationId="{2509B077-73CE-476F-8855-EC85D2E2288F}"/>
          </ac:spMkLst>
        </pc:spChg>
        <pc:spChg chg="mod">
          <ac:chgData name="Joseph Marvin Imperial" userId="c5118018-74d5-4421-be4d-7197191e5b08" providerId="ADAL" clId="{1DA0F691-E433-4A99-AE0D-E6D853510E6A}" dt="2021-09-08T08:31:29.094" v="1425" actId="113"/>
          <ac:spMkLst>
            <pc:docMk/>
            <pc:sldMk cId="525587320" sldId="324"/>
            <ac:spMk id="4" creationId="{75157638-6523-426F-A9CC-ECA894E05450}"/>
          </ac:spMkLst>
        </pc:spChg>
      </pc:sldChg>
      <pc:sldChg chg="add del">
        <pc:chgData name="Joseph Marvin Imperial" userId="c5118018-74d5-4421-be4d-7197191e5b08" providerId="ADAL" clId="{1DA0F691-E433-4A99-AE0D-E6D853510E6A}" dt="2021-09-08T08:30:23.707" v="1387" actId="47"/>
        <pc:sldMkLst>
          <pc:docMk/>
          <pc:sldMk cId="2501406442" sldId="325"/>
        </pc:sldMkLst>
      </pc:sldChg>
      <pc:sldChg chg="addSp modSp add mod ord">
        <pc:chgData name="Joseph Marvin Imperial" userId="c5118018-74d5-4421-be4d-7197191e5b08" providerId="ADAL" clId="{1DA0F691-E433-4A99-AE0D-E6D853510E6A}" dt="2021-09-08T08:21:07.652" v="1063" actId="1076"/>
        <pc:sldMkLst>
          <pc:docMk/>
          <pc:sldMk cId="2767472230" sldId="326"/>
        </pc:sldMkLst>
        <pc:picChg chg="add mod">
          <ac:chgData name="Joseph Marvin Imperial" userId="c5118018-74d5-4421-be4d-7197191e5b08" providerId="ADAL" clId="{1DA0F691-E433-4A99-AE0D-E6D853510E6A}" dt="2021-09-08T08:21:04.562" v="1061" actId="1076"/>
          <ac:picMkLst>
            <pc:docMk/>
            <pc:sldMk cId="2767472230" sldId="326"/>
            <ac:picMk id="5" creationId="{E884A4A1-CBDF-4D42-89ED-C61C860B09BB}"/>
          </ac:picMkLst>
        </pc:picChg>
        <pc:picChg chg="add mod">
          <ac:chgData name="Joseph Marvin Imperial" userId="c5118018-74d5-4421-be4d-7197191e5b08" providerId="ADAL" clId="{1DA0F691-E433-4A99-AE0D-E6D853510E6A}" dt="2021-09-08T08:21:07.652" v="1063" actId="1076"/>
          <ac:picMkLst>
            <pc:docMk/>
            <pc:sldMk cId="2767472230" sldId="326"/>
            <ac:picMk id="7" creationId="{55ED9D46-7F0C-49BC-AABC-8D6F19D20DC9}"/>
          </ac:picMkLst>
        </pc:picChg>
      </pc:sldChg>
      <pc:sldChg chg="modSp add mod">
        <pc:chgData name="Joseph Marvin Imperial" userId="c5118018-74d5-4421-be4d-7197191e5b08" providerId="ADAL" clId="{1DA0F691-E433-4A99-AE0D-E6D853510E6A}" dt="2021-09-08T08:43:25.387" v="1684" actId="1076"/>
        <pc:sldMkLst>
          <pc:docMk/>
          <pc:sldMk cId="2916961725" sldId="327"/>
        </pc:sldMkLst>
        <pc:picChg chg="mod">
          <ac:chgData name="Joseph Marvin Imperial" userId="c5118018-74d5-4421-be4d-7197191e5b08" providerId="ADAL" clId="{1DA0F691-E433-4A99-AE0D-E6D853510E6A}" dt="2021-09-08T08:43:25.387" v="1684" actId="1076"/>
          <ac:picMkLst>
            <pc:docMk/>
            <pc:sldMk cId="2916961725" sldId="327"/>
            <ac:picMk id="5" creationId="{158306DD-D430-4F62-86C6-8598D1FD3C2D}"/>
          </ac:picMkLst>
        </pc:picChg>
      </pc:sldChg>
    </pc:docChg>
  </pc:docChgLst>
  <pc:docChgLst>
    <pc:chgData name="Joseph Marvin R. Imperial" userId="c5118018-74d5-4421-be4d-7197191e5b08" providerId="ADAL" clId="{30668AD8-1153-4D5E-87F0-864C49B5E8FE}"/>
    <pc:docChg chg="undo custSel addSld delSld modSld sldOrd">
      <pc:chgData name="Joseph Marvin R. Imperial" userId="c5118018-74d5-4421-be4d-7197191e5b08" providerId="ADAL" clId="{30668AD8-1153-4D5E-87F0-864C49B5E8FE}" dt="2021-08-10T07:21:53.934" v="1293" actId="20577"/>
      <pc:docMkLst>
        <pc:docMk/>
      </pc:docMkLst>
      <pc:sldChg chg="modSp">
        <pc:chgData name="Joseph Marvin R. Imperial" userId="c5118018-74d5-4421-be4d-7197191e5b08" providerId="ADAL" clId="{30668AD8-1153-4D5E-87F0-864C49B5E8FE}" dt="2021-08-10T06:35:44.686" v="90" actId="2711"/>
        <pc:sldMkLst>
          <pc:docMk/>
          <pc:sldMk cId="769809006" sldId="256"/>
        </pc:sldMkLst>
        <pc:spChg chg="mod">
          <ac:chgData name="Joseph Marvin R. Imperial" userId="c5118018-74d5-4421-be4d-7197191e5b08" providerId="ADAL" clId="{30668AD8-1153-4D5E-87F0-864C49B5E8FE}" dt="2021-08-10T06:35:11.691" v="49" actId="20577"/>
          <ac:spMkLst>
            <pc:docMk/>
            <pc:sldMk cId="769809006" sldId="256"/>
            <ac:spMk id="12" creationId="{3B95F0FF-3312-4F15-A3FC-1E4D0A0C4CA3}"/>
          </ac:spMkLst>
        </pc:spChg>
        <pc:spChg chg="mod">
          <ac:chgData name="Joseph Marvin R. Imperial" userId="c5118018-74d5-4421-be4d-7197191e5b08" providerId="ADAL" clId="{30668AD8-1153-4D5E-87F0-864C49B5E8FE}" dt="2021-08-10T06:35:18.570" v="67" actId="20577"/>
          <ac:spMkLst>
            <pc:docMk/>
            <pc:sldMk cId="769809006" sldId="256"/>
            <ac:spMk id="14" creationId="{ACC57CA2-30CA-4DDD-A941-8B9CC393DAFA}"/>
          </ac:spMkLst>
        </pc:spChg>
        <pc:spChg chg="mod">
          <ac:chgData name="Joseph Marvin R. Imperial" userId="c5118018-74d5-4421-be4d-7197191e5b08" providerId="ADAL" clId="{30668AD8-1153-4D5E-87F0-864C49B5E8FE}" dt="2021-08-10T06:35:44.686" v="90" actId="2711"/>
          <ac:spMkLst>
            <pc:docMk/>
            <pc:sldMk cId="769809006" sldId="256"/>
            <ac:spMk id="15" creationId="{31237222-F604-49F1-8989-AF06AF20EDD3}"/>
          </ac:spMkLst>
        </pc:spChg>
      </pc:sldChg>
      <pc:sldChg chg="del">
        <pc:chgData name="Joseph Marvin R. Imperial" userId="c5118018-74d5-4421-be4d-7197191e5b08" providerId="ADAL" clId="{30668AD8-1153-4D5E-87F0-864C49B5E8FE}" dt="2021-08-10T06:36:01.633" v="97" actId="47"/>
        <pc:sldMkLst>
          <pc:docMk/>
          <pc:sldMk cId="3067314482" sldId="285"/>
        </pc:sldMkLst>
      </pc:sldChg>
      <pc:sldChg chg="del">
        <pc:chgData name="Joseph Marvin R. Imperial" userId="c5118018-74d5-4421-be4d-7197191e5b08" providerId="ADAL" clId="{30668AD8-1153-4D5E-87F0-864C49B5E8FE}" dt="2021-08-10T06:36:02.358" v="98" actId="47"/>
        <pc:sldMkLst>
          <pc:docMk/>
          <pc:sldMk cId="3365278085" sldId="286"/>
        </pc:sldMkLst>
      </pc:sldChg>
      <pc:sldChg chg="del">
        <pc:chgData name="Joseph Marvin R. Imperial" userId="c5118018-74d5-4421-be4d-7197191e5b08" providerId="ADAL" clId="{30668AD8-1153-4D5E-87F0-864C49B5E8FE}" dt="2021-08-10T06:34:59.869" v="0" actId="47"/>
        <pc:sldMkLst>
          <pc:docMk/>
          <pc:sldMk cId="1482466143" sldId="287"/>
        </pc:sldMkLst>
      </pc:sldChg>
      <pc:sldChg chg="addSp delSp modSp add">
        <pc:chgData name="Joseph Marvin R. Imperial" userId="c5118018-74d5-4421-be4d-7197191e5b08" providerId="ADAL" clId="{30668AD8-1153-4D5E-87F0-864C49B5E8FE}" dt="2021-08-10T07:19:53.114" v="1156" actId="20577"/>
        <pc:sldMkLst>
          <pc:docMk/>
          <pc:sldMk cId="3828888086" sldId="287"/>
        </pc:sldMkLst>
        <pc:spChg chg="del">
          <ac:chgData name="Joseph Marvin R. Imperial" userId="c5118018-74d5-4421-be4d-7197191e5b08" providerId="ADAL" clId="{30668AD8-1153-4D5E-87F0-864C49B5E8FE}" dt="2021-08-10T06:35:54.838" v="94" actId="478"/>
          <ac:spMkLst>
            <pc:docMk/>
            <pc:sldMk cId="3828888086" sldId="287"/>
            <ac:spMk id="2" creationId="{23C7CA10-DCF9-4EDB-8E1E-32C3B0F020E9}"/>
          </ac:spMkLst>
        </pc:spChg>
        <pc:spChg chg="add mod">
          <ac:chgData name="Joseph Marvin R. Imperial" userId="c5118018-74d5-4421-be4d-7197191e5b08" providerId="ADAL" clId="{30668AD8-1153-4D5E-87F0-864C49B5E8FE}" dt="2021-08-10T06:39:06.880" v="210" actId="403"/>
          <ac:spMkLst>
            <pc:docMk/>
            <pc:sldMk cId="3828888086" sldId="287"/>
            <ac:spMk id="3" creationId="{2509B077-73CE-476F-8855-EC85D2E2288F}"/>
          </ac:spMkLst>
        </pc:spChg>
        <pc:spChg chg="add mod">
          <ac:chgData name="Joseph Marvin R. Imperial" userId="c5118018-74d5-4421-be4d-7197191e5b08" providerId="ADAL" clId="{30668AD8-1153-4D5E-87F0-864C49B5E8FE}" dt="2021-08-10T07:19:53.114" v="1156" actId="20577"/>
          <ac:spMkLst>
            <pc:docMk/>
            <pc:sldMk cId="3828888086" sldId="287"/>
            <ac:spMk id="4" creationId="{75157638-6523-426F-A9CC-ECA894E05450}"/>
          </ac:spMkLst>
        </pc:spChg>
        <pc:spChg chg="del">
          <ac:chgData name="Joseph Marvin R. Imperial" userId="c5118018-74d5-4421-be4d-7197191e5b08" providerId="ADAL" clId="{30668AD8-1153-4D5E-87F0-864C49B5E8FE}" dt="2021-08-10T06:36:05.874" v="99" actId="478"/>
          <ac:spMkLst>
            <pc:docMk/>
            <pc:sldMk cId="3828888086" sldId="287"/>
            <ac:spMk id="6" creationId="{933CA7EB-D821-4578-A186-D330E9178EDE}"/>
          </ac:spMkLst>
        </pc:spChg>
        <pc:spChg chg="del">
          <ac:chgData name="Joseph Marvin R. Imperial" userId="c5118018-74d5-4421-be4d-7197191e5b08" providerId="ADAL" clId="{30668AD8-1153-4D5E-87F0-864C49B5E8FE}" dt="2021-08-10T06:36:07.777" v="100" actId="478"/>
          <ac:spMkLst>
            <pc:docMk/>
            <pc:sldMk cId="3828888086" sldId="287"/>
            <ac:spMk id="7" creationId="{9B128FD4-EE77-4086-837E-5EAF83B0DDD1}"/>
          </ac:spMkLst>
        </pc:spChg>
        <pc:spChg chg="del">
          <ac:chgData name="Joseph Marvin R. Imperial" userId="c5118018-74d5-4421-be4d-7197191e5b08" providerId="ADAL" clId="{30668AD8-1153-4D5E-87F0-864C49B5E8FE}" dt="2021-08-10T06:35:54.068" v="93" actId="478"/>
          <ac:spMkLst>
            <pc:docMk/>
            <pc:sldMk cId="3828888086" sldId="287"/>
            <ac:spMk id="11" creationId="{FC0E6401-2C04-467C-AAEB-D904A2EAFC7C}"/>
          </ac:spMkLst>
        </pc:spChg>
        <pc:spChg chg="del">
          <ac:chgData name="Joseph Marvin R. Imperial" userId="c5118018-74d5-4421-be4d-7197191e5b08" providerId="ADAL" clId="{30668AD8-1153-4D5E-87F0-864C49B5E8FE}" dt="2021-08-10T06:35:55.729" v="95" actId="478"/>
          <ac:spMkLst>
            <pc:docMk/>
            <pc:sldMk cId="3828888086" sldId="287"/>
            <ac:spMk id="16" creationId="{54DB2FD2-DBDA-4BB9-96A3-9CCAACFDF96D}"/>
          </ac:spMkLst>
        </pc:spChg>
      </pc:sldChg>
      <pc:sldChg chg="addSp modSp add ord modAnim">
        <pc:chgData name="Joseph Marvin R. Imperial" userId="c5118018-74d5-4421-be4d-7197191e5b08" providerId="ADAL" clId="{30668AD8-1153-4D5E-87F0-864C49B5E8FE}" dt="2021-08-10T06:41:33.121" v="223"/>
        <pc:sldMkLst>
          <pc:docMk/>
          <pc:sldMk cId="2042711374" sldId="288"/>
        </pc:sldMkLst>
        <pc:spChg chg="mod">
          <ac:chgData name="Joseph Marvin R. Imperial" userId="c5118018-74d5-4421-be4d-7197191e5b08" providerId="ADAL" clId="{30668AD8-1153-4D5E-87F0-864C49B5E8FE}" dt="2021-08-10T06:39:09.737" v="211" actId="403"/>
          <ac:spMkLst>
            <pc:docMk/>
            <pc:sldMk cId="2042711374" sldId="288"/>
            <ac:spMk id="3" creationId="{2509B077-73CE-476F-8855-EC85D2E2288F}"/>
          </ac:spMkLst>
        </pc:spChg>
        <pc:spChg chg="mod">
          <ac:chgData name="Joseph Marvin R. Imperial" userId="c5118018-74d5-4421-be4d-7197191e5b08" providerId="ADAL" clId="{30668AD8-1153-4D5E-87F0-864C49B5E8FE}" dt="2021-08-10T06:38:56.008" v="208" actId="5793"/>
          <ac:spMkLst>
            <pc:docMk/>
            <pc:sldMk cId="2042711374" sldId="288"/>
            <ac:spMk id="4" creationId="{75157638-6523-426F-A9CC-ECA894E05450}"/>
          </ac:spMkLst>
        </pc:spChg>
        <pc:picChg chg="add mod">
          <ac:chgData name="Joseph Marvin R. Imperial" userId="c5118018-74d5-4421-be4d-7197191e5b08" providerId="ADAL" clId="{30668AD8-1153-4D5E-87F0-864C49B5E8FE}" dt="2021-08-10T06:41:28.103" v="221" actId="14100"/>
          <ac:picMkLst>
            <pc:docMk/>
            <pc:sldMk cId="2042711374" sldId="288"/>
            <ac:picMk id="10" creationId="{316B5833-A70F-4A95-BB2B-3CE219B2B135}"/>
          </ac:picMkLst>
        </pc:picChg>
        <pc:picChg chg="add mod">
          <ac:chgData name="Joseph Marvin R. Imperial" userId="c5118018-74d5-4421-be4d-7197191e5b08" providerId="ADAL" clId="{30668AD8-1153-4D5E-87F0-864C49B5E8FE}" dt="2021-08-10T06:41:29.863" v="222" actId="1076"/>
          <ac:picMkLst>
            <pc:docMk/>
            <pc:sldMk cId="2042711374" sldId="288"/>
            <ac:picMk id="11" creationId="{21E9A4AB-0C05-4CF2-8711-5F855753793D}"/>
          </ac:picMkLst>
        </pc:picChg>
      </pc:sldChg>
      <pc:sldChg chg="del">
        <pc:chgData name="Joseph Marvin R. Imperial" userId="c5118018-74d5-4421-be4d-7197191e5b08" providerId="ADAL" clId="{30668AD8-1153-4D5E-87F0-864C49B5E8FE}" dt="2021-08-10T06:34:59.869" v="0" actId="47"/>
        <pc:sldMkLst>
          <pc:docMk/>
          <pc:sldMk cId="3534228510" sldId="288"/>
        </pc:sldMkLst>
      </pc:sldChg>
      <pc:sldChg chg="del">
        <pc:chgData name="Joseph Marvin R. Imperial" userId="c5118018-74d5-4421-be4d-7197191e5b08" providerId="ADAL" clId="{30668AD8-1153-4D5E-87F0-864C49B5E8FE}" dt="2021-08-10T06:34:59.869" v="0" actId="47"/>
        <pc:sldMkLst>
          <pc:docMk/>
          <pc:sldMk cId="1114973995" sldId="289"/>
        </pc:sldMkLst>
      </pc:sldChg>
      <pc:sldChg chg="addSp delSp modSp add">
        <pc:chgData name="Joseph Marvin R. Imperial" userId="c5118018-74d5-4421-be4d-7197191e5b08" providerId="ADAL" clId="{30668AD8-1153-4D5E-87F0-864C49B5E8FE}" dt="2021-08-10T06:41:53.078" v="277" actId="20577"/>
        <pc:sldMkLst>
          <pc:docMk/>
          <pc:sldMk cId="1621984262" sldId="289"/>
        </pc:sldMkLst>
        <pc:spChg chg="add mod">
          <ac:chgData name="Joseph Marvin R. Imperial" userId="c5118018-74d5-4421-be4d-7197191e5b08" providerId="ADAL" clId="{30668AD8-1153-4D5E-87F0-864C49B5E8FE}" dt="2021-08-10T06:41:49.928" v="274"/>
          <ac:spMkLst>
            <pc:docMk/>
            <pc:sldMk cId="1621984262" sldId="289"/>
            <ac:spMk id="2" creationId="{C6C22D32-FFC5-4797-B9D7-8375365B2F95}"/>
          </ac:spMkLst>
        </pc:spChg>
        <pc:spChg chg="mod">
          <ac:chgData name="Joseph Marvin R. Imperial" userId="c5118018-74d5-4421-be4d-7197191e5b08" providerId="ADAL" clId="{30668AD8-1153-4D5E-87F0-864C49B5E8FE}" dt="2021-08-10T06:41:53.078" v="277" actId="20577"/>
          <ac:spMkLst>
            <pc:docMk/>
            <pc:sldMk cId="1621984262" sldId="289"/>
            <ac:spMk id="3" creationId="{2509B077-73CE-476F-8855-EC85D2E2288F}"/>
          </ac:spMkLst>
        </pc:spChg>
        <pc:spChg chg="del">
          <ac:chgData name="Joseph Marvin R. Imperial" userId="c5118018-74d5-4421-be4d-7197191e5b08" providerId="ADAL" clId="{30668AD8-1153-4D5E-87F0-864C49B5E8FE}" dt="2021-08-10T06:41:49.928" v="274"/>
          <ac:spMkLst>
            <pc:docMk/>
            <pc:sldMk cId="1621984262" sldId="289"/>
            <ac:spMk id="4" creationId="{75157638-6523-426F-A9CC-ECA894E05450}"/>
          </ac:spMkLst>
        </pc:spChg>
      </pc:sldChg>
      <pc:sldChg chg="addSp modSp add ord">
        <pc:chgData name="Joseph Marvin R. Imperial" userId="c5118018-74d5-4421-be4d-7197191e5b08" providerId="ADAL" clId="{30668AD8-1153-4D5E-87F0-864C49B5E8FE}" dt="2021-08-10T07:00:48.657" v="602"/>
        <pc:sldMkLst>
          <pc:docMk/>
          <pc:sldMk cId="2211008588" sldId="290"/>
        </pc:sldMkLst>
        <pc:spChg chg="add mod">
          <ac:chgData name="Joseph Marvin R. Imperial" userId="c5118018-74d5-4421-be4d-7197191e5b08" providerId="ADAL" clId="{30668AD8-1153-4D5E-87F0-864C49B5E8FE}" dt="2021-08-10T06:42:27.655" v="286" actId="1076"/>
          <ac:spMkLst>
            <pc:docMk/>
            <pc:sldMk cId="2211008588" sldId="290"/>
            <ac:spMk id="10" creationId="{28F1FA8D-8439-4745-A9EF-58F59B5CF704}"/>
          </ac:spMkLst>
        </pc:spChg>
        <pc:picChg chg="add mod">
          <ac:chgData name="Joseph Marvin R. Imperial" userId="c5118018-74d5-4421-be4d-7197191e5b08" providerId="ADAL" clId="{30668AD8-1153-4D5E-87F0-864C49B5E8FE}" dt="2021-08-10T06:42:10.071" v="283" actId="1076"/>
          <ac:picMkLst>
            <pc:docMk/>
            <pc:sldMk cId="2211008588" sldId="290"/>
            <ac:picMk id="11" creationId="{48B2B407-1872-421F-A0AC-ED29DCFA2ADD}"/>
          </ac:picMkLst>
        </pc:picChg>
      </pc:sldChg>
      <pc:sldChg chg="del">
        <pc:chgData name="Joseph Marvin R. Imperial" userId="c5118018-74d5-4421-be4d-7197191e5b08" providerId="ADAL" clId="{30668AD8-1153-4D5E-87F0-864C49B5E8FE}" dt="2021-08-10T06:34:59.869" v="0" actId="47"/>
        <pc:sldMkLst>
          <pc:docMk/>
          <pc:sldMk cId="3111053731" sldId="291"/>
        </pc:sldMkLst>
      </pc:sldChg>
      <pc:sldChg chg="addSp modSp add">
        <pc:chgData name="Joseph Marvin R. Imperial" userId="c5118018-74d5-4421-be4d-7197191e5b08" providerId="ADAL" clId="{30668AD8-1153-4D5E-87F0-864C49B5E8FE}" dt="2021-08-10T07:11:09.471" v="815" actId="1076"/>
        <pc:sldMkLst>
          <pc:docMk/>
          <pc:sldMk cId="3746060662" sldId="291"/>
        </pc:sldMkLst>
        <pc:spChg chg="mod">
          <ac:chgData name="Joseph Marvin R. Imperial" userId="c5118018-74d5-4421-be4d-7197191e5b08" providerId="ADAL" clId="{30668AD8-1153-4D5E-87F0-864C49B5E8FE}" dt="2021-08-10T06:45:15.219" v="340" actId="20577"/>
          <ac:spMkLst>
            <pc:docMk/>
            <pc:sldMk cId="3746060662" sldId="291"/>
            <ac:spMk id="3" creationId="{2509B077-73CE-476F-8855-EC85D2E2288F}"/>
          </ac:spMkLst>
        </pc:spChg>
        <pc:spChg chg="mod">
          <ac:chgData name="Joseph Marvin R. Imperial" userId="c5118018-74d5-4421-be4d-7197191e5b08" providerId="ADAL" clId="{30668AD8-1153-4D5E-87F0-864C49B5E8FE}" dt="2021-08-10T06:53:06.396" v="485" actId="20577"/>
          <ac:spMkLst>
            <pc:docMk/>
            <pc:sldMk cId="3746060662" sldId="291"/>
            <ac:spMk id="4" creationId="{75157638-6523-426F-A9CC-ECA894E05450}"/>
          </ac:spMkLst>
        </pc:spChg>
        <pc:picChg chg="add mod">
          <ac:chgData name="Joseph Marvin R. Imperial" userId="c5118018-74d5-4421-be4d-7197191e5b08" providerId="ADAL" clId="{30668AD8-1153-4D5E-87F0-864C49B5E8FE}" dt="2021-08-10T07:11:09.471" v="815" actId="1076"/>
          <ac:picMkLst>
            <pc:docMk/>
            <pc:sldMk cId="3746060662" sldId="291"/>
            <ac:picMk id="2" creationId="{E6113097-F855-409F-A00C-D4F6A0C5402E}"/>
          </ac:picMkLst>
        </pc:picChg>
      </pc:sldChg>
      <pc:sldChg chg="del">
        <pc:chgData name="Joseph Marvin R. Imperial" userId="c5118018-74d5-4421-be4d-7197191e5b08" providerId="ADAL" clId="{30668AD8-1153-4D5E-87F0-864C49B5E8FE}" dt="2021-08-10T06:34:59.869" v="0" actId="47"/>
        <pc:sldMkLst>
          <pc:docMk/>
          <pc:sldMk cId="95805090" sldId="292"/>
        </pc:sldMkLst>
      </pc:sldChg>
      <pc:sldChg chg="add del">
        <pc:chgData name="Joseph Marvin R. Imperial" userId="c5118018-74d5-4421-be4d-7197191e5b08" providerId="ADAL" clId="{30668AD8-1153-4D5E-87F0-864C49B5E8FE}" dt="2021-08-10T06:44:32.483" v="316" actId="47"/>
        <pc:sldMkLst>
          <pc:docMk/>
          <pc:sldMk cId="1924379522" sldId="292"/>
        </pc:sldMkLst>
      </pc:sldChg>
      <pc:sldChg chg="addSp delSp modSp add">
        <pc:chgData name="Joseph Marvin R. Imperial" userId="c5118018-74d5-4421-be4d-7197191e5b08" providerId="ADAL" clId="{30668AD8-1153-4D5E-87F0-864C49B5E8FE}" dt="2021-08-10T07:00:58.883" v="609" actId="20577"/>
        <pc:sldMkLst>
          <pc:docMk/>
          <pc:sldMk cId="2712461494" sldId="293"/>
        </pc:sldMkLst>
        <pc:spChg chg="mod">
          <ac:chgData name="Joseph Marvin R. Imperial" userId="c5118018-74d5-4421-be4d-7197191e5b08" providerId="ADAL" clId="{30668AD8-1153-4D5E-87F0-864C49B5E8FE}" dt="2021-08-10T07:00:58.883" v="609" actId="20577"/>
          <ac:spMkLst>
            <pc:docMk/>
            <pc:sldMk cId="2712461494" sldId="293"/>
            <ac:spMk id="3" creationId="{2509B077-73CE-476F-8855-EC85D2E2288F}"/>
          </ac:spMkLst>
        </pc:spChg>
        <pc:spChg chg="del">
          <ac:chgData name="Joseph Marvin R. Imperial" userId="c5118018-74d5-4421-be4d-7197191e5b08" providerId="ADAL" clId="{30668AD8-1153-4D5E-87F0-864C49B5E8FE}" dt="2021-08-10T06:43:29.528" v="301" actId="478"/>
          <ac:spMkLst>
            <pc:docMk/>
            <pc:sldMk cId="2712461494" sldId="293"/>
            <ac:spMk id="4" creationId="{75157638-6523-426F-A9CC-ECA894E05450}"/>
          </ac:spMkLst>
        </pc:spChg>
        <pc:spChg chg="add mod">
          <ac:chgData name="Joseph Marvin R. Imperial" userId="c5118018-74d5-4421-be4d-7197191e5b08" providerId="ADAL" clId="{30668AD8-1153-4D5E-87F0-864C49B5E8FE}" dt="2021-08-10T06:43:53.792" v="309" actId="1076"/>
          <ac:spMkLst>
            <pc:docMk/>
            <pc:sldMk cId="2712461494" sldId="293"/>
            <ac:spMk id="11" creationId="{92966DEB-FF89-4AA1-ACB0-48FFE6CC821B}"/>
          </ac:spMkLst>
        </pc:spChg>
        <pc:spChg chg="add del mod">
          <ac:chgData name="Joseph Marvin R. Imperial" userId="c5118018-74d5-4421-be4d-7197191e5b08" providerId="ADAL" clId="{30668AD8-1153-4D5E-87F0-864C49B5E8FE}" dt="2021-08-10T06:43:10.184" v="289" actId="478"/>
          <ac:spMkLst>
            <pc:docMk/>
            <pc:sldMk cId="2712461494" sldId="293"/>
            <ac:spMk id="16" creationId="{D16A0A27-3061-4CC0-B3D0-103007F6C6ED}"/>
          </ac:spMkLst>
        </pc:spChg>
        <pc:picChg chg="add mod">
          <ac:chgData name="Joseph Marvin R. Imperial" userId="c5118018-74d5-4421-be4d-7197191e5b08" providerId="ADAL" clId="{30668AD8-1153-4D5E-87F0-864C49B5E8FE}" dt="2021-08-10T06:43:39.472" v="304" actId="14100"/>
          <ac:picMkLst>
            <pc:docMk/>
            <pc:sldMk cId="2712461494" sldId="293"/>
            <ac:picMk id="10" creationId="{36047415-25E4-4D95-9DD4-5857EAD5D1AC}"/>
          </ac:picMkLst>
        </pc:picChg>
        <pc:picChg chg="add mod">
          <ac:chgData name="Joseph Marvin R. Imperial" userId="c5118018-74d5-4421-be4d-7197191e5b08" providerId="ADAL" clId="{30668AD8-1153-4D5E-87F0-864C49B5E8FE}" dt="2021-08-10T06:43:55.727" v="310" actId="1076"/>
          <ac:picMkLst>
            <pc:docMk/>
            <pc:sldMk cId="2712461494" sldId="293"/>
            <ac:picMk id="17" creationId="{86C78D8C-D031-4677-8FAB-3B9ECF77648B}"/>
          </ac:picMkLst>
        </pc:picChg>
      </pc:sldChg>
      <pc:sldChg chg="addSp delSp modSp add">
        <pc:chgData name="Joseph Marvin R. Imperial" userId="c5118018-74d5-4421-be4d-7197191e5b08" providerId="ADAL" clId="{30668AD8-1153-4D5E-87F0-864C49B5E8FE}" dt="2021-08-10T07:01:02.803" v="616" actId="20577"/>
        <pc:sldMkLst>
          <pc:docMk/>
          <pc:sldMk cId="498206255" sldId="294"/>
        </pc:sldMkLst>
        <pc:spChg chg="mod">
          <ac:chgData name="Joseph Marvin R. Imperial" userId="c5118018-74d5-4421-be4d-7197191e5b08" providerId="ADAL" clId="{30668AD8-1153-4D5E-87F0-864C49B5E8FE}" dt="2021-08-10T07:01:02.803" v="616" actId="20577"/>
          <ac:spMkLst>
            <pc:docMk/>
            <pc:sldMk cId="498206255" sldId="294"/>
            <ac:spMk id="3" creationId="{2509B077-73CE-476F-8855-EC85D2E2288F}"/>
          </ac:spMkLst>
        </pc:spChg>
        <pc:picChg chg="add mod">
          <ac:chgData name="Joseph Marvin R. Imperial" userId="c5118018-74d5-4421-be4d-7197191e5b08" providerId="ADAL" clId="{30668AD8-1153-4D5E-87F0-864C49B5E8FE}" dt="2021-08-10T06:44:01.632" v="315" actId="1076"/>
          <ac:picMkLst>
            <pc:docMk/>
            <pc:sldMk cId="498206255" sldId="294"/>
            <ac:picMk id="16" creationId="{E2214C56-2AAB-4D61-B82B-F3247253A4B6}"/>
          </ac:picMkLst>
        </pc:picChg>
        <pc:picChg chg="del">
          <ac:chgData name="Joseph Marvin R. Imperial" userId="c5118018-74d5-4421-be4d-7197191e5b08" providerId="ADAL" clId="{30668AD8-1153-4D5E-87F0-864C49B5E8FE}" dt="2021-08-10T06:43:58.894" v="313" actId="478"/>
          <ac:picMkLst>
            <pc:docMk/>
            <pc:sldMk cId="498206255" sldId="294"/>
            <ac:picMk id="17" creationId="{86C78D8C-D031-4677-8FAB-3B9ECF77648B}"/>
          </ac:picMkLst>
        </pc:picChg>
      </pc:sldChg>
      <pc:sldChg chg="del">
        <pc:chgData name="Joseph Marvin R. Imperial" userId="c5118018-74d5-4421-be4d-7197191e5b08" providerId="ADAL" clId="{30668AD8-1153-4D5E-87F0-864C49B5E8FE}" dt="2021-08-10T06:34:59.869" v="0" actId="47"/>
        <pc:sldMkLst>
          <pc:docMk/>
          <pc:sldMk cId="3136357729" sldId="294"/>
        </pc:sldMkLst>
      </pc:sldChg>
      <pc:sldChg chg="addSp modSp add ord">
        <pc:chgData name="Joseph Marvin R. Imperial" userId="c5118018-74d5-4421-be4d-7197191e5b08" providerId="ADAL" clId="{30668AD8-1153-4D5E-87F0-864C49B5E8FE}" dt="2021-08-10T06:57:14.936" v="542"/>
        <pc:sldMkLst>
          <pc:docMk/>
          <pc:sldMk cId="221675889" sldId="295"/>
        </pc:sldMkLst>
        <pc:spChg chg="mod">
          <ac:chgData name="Joseph Marvin R. Imperial" userId="c5118018-74d5-4421-be4d-7197191e5b08" providerId="ADAL" clId="{30668AD8-1153-4D5E-87F0-864C49B5E8FE}" dt="2021-08-10T06:49:43.713" v="384" actId="20577"/>
          <ac:spMkLst>
            <pc:docMk/>
            <pc:sldMk cId="221675889" sldId="295"/>
            <ac:spMk id="3" creationId="{2509B077-73CE-476F-8855-EC85D2E2288F}"/>
          </ac:spMkLst>
        </pc:spChg>
        <pc:picChg chg="add mod">
          <ac:chgData name="Joseph Marvin R. Imperial" userId="c5118018-74d5-4421-be4d-7197191e5b08" providerId="ADAL" clId="{30668AD8-1153-4D5E-87F0-864C49B5E8FE}" dt="2021-08-10T06:49:45.566" v="385" actId="1076"/>
          <ac:picMkLst>
            <pc:docMk/>
            <pc:sldMk cId="221675889" sldId="295"/>
            <ac:picMk id="2" creationId="{F54C65A7-8A6C-4BDD-A229-69E3DB7C3713}"/>
          </ac:picMkLst>
        </pc:picChg>
      </pc:sldChg>
      <pc:sldChg chg="del">
        <pc:chgData name="Joseph Marvin R. Imperial" userId="c5118018-74d5-4421-be4d-7197191e5b08" providerId="ADAL" clId="{30668AD8-1153-4D5E-87F0-864C49B5E8FE}" dt="2021-08-10T06:34:59.869" v="0" actId="47"/>
        <pc:sldMkLst>
          <pc:docMk/>
          <pc:sldMk cId="2878801168" sldId="295"/>
        </pc:sldMkLst>
      </pc:sldChg>
      <pc:sldChg chg="modSp add del ord">
        <pc:chgData name="Joseph Marvin R. Imperial" userId="c5118018-74d5-4421-be4d-7197191e5b08" providerId="ADAL" clId="{30668AD8-1153-4D5E-87F0-864C49B5E8FE}" dt="2021-08-10T07:19:20.470" v="1093" actId="47"/>
        <pc:sldMkLst>
          <pc:docMk/>
          <pc:sldMk cId="2030822805" sldId="296"/>
        </pc:sldMkLst>
        <pc:spChg chg="mod">
          <ac:chgData name="Joseph Marvin R. Imperial" userId="c5118018-74d5-4421-be4d-7197191e5b08" providerId="ADAL" clId="{30668AD8-1153-4D5E-87F0-864C49B5E8FE}" dt="2021-08-10T06:50:26.714" v="406" actId="20577"/>
          <ac:spMkLst>
            <pc:docMk/>
            <pc:sldMk cId="2030822805" sldId="296"/>
            <ac:spMk id="3" creationId="{2509B077-73CE-476F-8855-EC85D2E2288F}"/>
          </ac:spMkLst>
        </pc:spChg>
        <pc:spChg chg="mod">
          <ac:chgData name="Joseph Marvin R. Imperial" userId="c5118018-74d5-4421-be4d-7197191e5b08" providerId="ADAL" clId="{30668AD8-1153-4D5E-87F0-864C49B5E8FE}" dt="2021-08-10T06:57:04.321" v="540" actId="20577"/>
          <ac:spMkLst>
            <pc:docMk/>
            <pc:sldMk cId="2030822805" sldId="296"/>
            <ac:spMk id="4" creationId="{75157638-6523-426F-A9CC-ECA894E05450}"/>
          </ac:spMkLst>
        </pc:spChg>
      </pc:sldChg>
      <pc:sldChg chg="del">
        <pc:chgData name="Joseph Marvin R. Imperial" userId="c5118018-74d5-4421-be4d-7197191e5b08" providerId="ADAL" clId="{30668AD8-1153-4D5E-87F0-864C49B5E8FE}" dt="2021-08-10T06:34:59.869" v="0" actId="47"/>
        <pc:sldMkLst>
          <pc:docMk/>
          <pc:sldMk cId="2644134313" sldId="296"/>
        </pc:sldMkLst>
      </pc:sldChg>
      <pc:sldChg chg="addSp delSp modSp add ord">
        <pc:chgData name="Joseph Marvin R. Imperial" userId="c5118018-74d5-4421-be4d-7197191e5b08" providerId="ADAL" clId="{30668AD8-1153-4D5E-87F0-864C49B5E8FE}" dt="2021-08-10T07:14:28.552" v="1026" actId="1076"/>
        <pc:sldMkLst>
          <pc:docMk/>
          <pc:sldMk cId="1224928851" sldId="297"/>
        </pc:sldMkLst>
        <pc:spChg chg="mod">
          <ac:chgData name="Joseph Marvin R. Imperial" userId="c5118018-74d5-4421-be4d-7197191e5b08" providerId="ADAL" clId="{30668AD8-1153-4D5E-87F0-864C49B5E8FE}" dt="2021-08-10T07:10:05.227" v="812" actId="20577"/>
          <ac:spMkLst>
            <pc:docMk/>
            <pc:sldMk cId="1224928851" sldId="297"/>
            <ac:spMk id="3" creationId="{2509B077-73CE-476F-8855-EC85D2E2288F}"/>
          </ac:spMkLst>
        </pc:spChg>
        <pc:spChg chg="mod">
          <ac:chgData name="Joseph Marvin R. Imperial" userId="c5118018-74d5-4421-be4d-7197191e5b08" providerId="ADAL" clId="{30668AD8-1153-4D5E-87F0-864C49B5E8FE}" dt="2021-08-10T07:13:42.144" v="1016" actId="20577"/>
          <ac:spMkLst>
            <pc:docMk/>
            <pc:sldMk cId="1224928851" sldId="297"/>
            <ac:spMk id="4" creationId="{75157638-6523-426F-A9CC-ECA894E05450}"/>
          </ac:spMkLst>
        </pc:spChg>
        <pc:picChg chg="add del mod">
          <ac:chgData name="Joseph Marvin R. Imperial" userId="c5118018-74d5-4421-be4d-7197191e5b08" providerId="ADAL" clId="{30668AD8-1153-4D5E-87F0-864C49B5E8FE}" dt="2021-08-10T07:14:00.205" v="1019" actId="478"/>
          <ac:picMkLst>
            <pc:docMk/>
            <pc:sldMk cId="1224928851" sldId="297"/>
            <ac:picMk id="2" creationId="{B3DB0965-668C-4944-8C59-B53A69923E51}"/>
          </ac:picMkLst>
        </pc:picChg>
        <pc:picChg chg="add mod">
          <ac:chgData name="Joseph Marvin R. Imperial" userId="c5118018-74d5-4421-be4d-7197191e5b08" providerId="ADAL" clId="{30668AD8-1153-4D5E-87F0-864C49B5E8FE}" dt="2021-08-10T07:14:28.552" v="1026" actId="1076"/>
          <ac:picMkLst>
            <pc:docMk/>
            <pc:sldMk cId="1224928851" sldId="297"/>
            <ac:picMk id="5" creationId="{8511F644-39C5-4A01-9736-99568A50352D}"/>
          </ac:picMkLst>
        </pc:picChg>
      </pc:sldChg>
      <pc:sldChg chg="del">
        <pc:chgData name="Joseph Marvin R. Imperial" userId="c5118018-74d5-4421-be4d-7197191e5b08" providerId="ADAL" clId="{30668AD8-1153-4D5E-87F0-864C49B5E8FE}" dt="2021-08-10T06:34:59.869" v="0" actId="47"/>
        <pc:sldMkLst>
          <pc:docMk/>
          <pc:sldMk cId="4289137286" sldId="297"/>
        </pc:sldMkLst>
      </pc:sldChg>
      <pc:sldChg chg="del">
        <pc:chgData name="Joseph Marvin R. Imperial" userId="c5118018-74d5-4421-be4d-7197191e5b08" providerId="ADAL" clId="{30668AD8-1153-4D5E-87F0-864C49B5E8FE}" dt="2021-08-10T06:34:59.869" v="0" actId="47"/>
        <pc:sldMkLst>
          <pc:docMk/>
          <pc:sldMk cId="678635146" sldId="298"/>
        </pc:sldMkLst>
      </pc:sldChg>
      <pc:sldChg chg="add del">
        <pc:chgData name="Joseph Marvin R. Imperial" userId="c5118018-74d5-4421-be4d-7197191e5b08" providerId="ADAL" clId="{30668AD8-1153-4D5E-87F0-864C49B5E8FE}" dt="2021-08-10T07:19:21.106" v="1094" actId="47"/>
        <pc:sldMkLst>
          <pc:docMk/>
          <pc:sldMk cId="1116948184" sldId="298"/>
        </pc:sldMkLst>
      </pc:sldChg>
      <pc:sldChg chg="add del">
        <pc:chgData name="Joseph Marvin R. Imperial" userId="c5118018-74d5-4421-be4d-7197191e5b08" providerId="ADAL" clId="{30668AD8-1153-4D5E-87F0-864C49B5E8FE}" dt="2021-08-10T07:19:21.637" v="1095" actId="47"/>
        <pc:sldMkLst>
          <pc:docMk/>
          <pc:sldMk cId="983962629" sldId="299"/>
        </pc:sldMkLst>
      </pc:sldChg>
      <pc:sldChg chg="del">
        <pc:chgData name="Joseph Marvin R. Imperial" userId="c5118018-74d5-4421-be4d-7197191e5b08" providerId="ADAL" clId="{30668AD8-1153-4D5E-87F0-864C49B5E8FE}" dt="2021-08-10T06:34:59.869" v="0" actId="47"/>
        <pc:sldMkLst>
          <pc:docMk/>
          <pc:sldMk cId="2553172278" sldId="299"/>
        </pc:sldMkLst>
      </pc:sldChg>
      <pc:sldChg chg="add del">
        <pc:chgData name="Joseph Marvin R. Imperial" userId="c5118018-74d5-4421-be4d-7197191e5b08" providerId="ADAL" clId="{30668AD8-1153-4D5E-87F0-864C49B5E8FE}" dt="2021-08-10T07:19:22.244" v="1096" actId="47"/>
        <pc:sldMkLst>
          <pc:docMk/>
          <pc:sldMk cId="371131167" sldId="300"/>
        </pc:sldMkLst>
      </pc:sldChg>
      <pc:sldChg chg="del">
        <pc:chgData name="Joseph Marvin R. Imperial" userId="c5118018-74d5-4421-be4d-7197191e5b08" providerId="ADAL" clId="{30668AD8-1153-4D5E-87F0-864C49B5E8FE}" dt="2021-08-10T06:34:59.869" v="0" actId="47"/>
        <pc:sldMkLst>
          <pc:docMk/>
          <pc:sldMk cId="2424437453" sldId="300"/>
        </pc:sldMkLst>
      </pc:sldChg>
      <pc:sldChg chg="modSp add">
        <pc:chgData name="Joseph Marvin R. Imperial" userId="c5118018-74d5-4421-be4d-7197191e5b08" providerId="ADAL" clId="{30668AD8-1153-4D5E-87F0-864C49B5E8FE}" dt="2021-08-10T07:21:53.934" v="1293" actId="20577"/>
        <pc:sldMkLst>
          <pc:docMk/>
          <pc:sldMk cId="2760879243" sldId="301"/>
        </pc:sldMkLst>
        <pc:spChg chg="mod">
          <ac:chgData name="Joseph Marvin R. Imperial" userId="c5118018-74d5-4421-be4d-7197191e5b08" providerId="ADAL" clId="{30668AD8-1153-4D5E-87F0-864C49B5E8FE}" dt="2021-08-10T07:21:26.520" v="1166" actId="20577"/>
          <ac:spMkLst>
            <pc:docMk/>
            <pc:sldMk cId="2760879243" sldId="301"/>
            <ac:spMk id="3" creationId="{2509B077-73CE-476F-8855-EC85D2E2288F}"/>
          </ac:spMkLst>
        </pc:spChg>
        <pc:spChg chg="mod">
          <ac:chgData name="Joseph Marvin R. Imperial" userId="c5118018-74d5-4421-be4d-7197191e5b08" providerId="ADAL" clId="{30668AD8-1153-4D5E-87F0-864C49B5E8FE}" dt="2021-08-10T07:21:53.934" v="1293" actId="20577"/>
          <ac:spMkLst>
            <pc:docMk/>
            <pc:sldMk cId="2760879243" sldId="301"/>
            <ac:spMk id="4" creationId="{75157638-6523-426F-A9CC-ECA894E05450}"/>
          </ac:spMkLst>
        </pc:spChg>
      </pc:sldChg>
      <pc:sldChg chg="addSp delSp modSp add ord">
        <pc:chgData name="Joseph Marvin R. Imperial" userId="c5118018-74d5-4421-be4d-7197191e5b08" providerId="ADAL" clId="{30668AD8-1153-4D5E-87F0-864C49B5E8FE}" dt="2021-08-10T06:57:14.936" v="542"/>
        <pc:sldMkLst>
          <pc:docMk/>
          <pc:sldMk cId="3291891214" sldId="302"/>
        </pc:sldMkLst>
        <pc:picChg chg="del">
          <ac:chgData name="Joseph Marvin R. Imperial" userId="c5118018-74d5-4421-be4d-7197191e5b08" providerId="ADAL" clId="{30668AD8-1153-4D5E-87F0-864C49B5E8FE}" dt="2021-08-10T06:50:11.924" v="388" actId="478"/>
          <ac:picMkLst>
            <pc:docMk/>
            <pc:sldMk cId="3291891214" sldId="302"/>
            <ac:picMk id="2" creationId="{F54C65A7-8A6C-4BDD-A229-69E3DB7C3713}"/>
          </ac:picMkLst>
        </pc:picChg>
        <pc:picChg chg="add mod">
          <ac:chgData name="Joseph Marvin R. Imperial" userId="c5118018-74d5-4421-be4d-7197191e5b08" providerId="ADAL" clId="{30668AD8-1153-4D5E-87F0-864C49B5E8FE}" dt="2021-08-10T06:50:15.601" v="392" actId="1076"/>
          <ac:picMkLst>
            <pc:docMk/>
            <pc:sldMk cId="3291891214" sldId="302"/>
            <ac:picMk id="5" creationId="{BCE94D78-C1E2-4871-9326-5350BACADB0C}"/>
          </ac:picMkLst>
        </pc:picChg>
      </pc:sldChg>
      <pc:sldChg chg="addSp delSp modSp add ord">
        <pc:chgData name="Joseph Marvin R. Imperial" userId="c5118018-74d5-4421-be4d-7197191e5b08" providerId="ADAL" clId="{30668AD8-1153-4D5E-87F0-864C49B5E8FE}" dt="2021-08-10T07:06:16.296" v="648"/>
        <pc:sldMkLst>
          <pc:docMk/>
          <pc:sldMk cId="595692081" sldId="303"/>
        </pc:sldMkLst>
        <pc:spChg chg="mod">
          <ac:chgData name="Joseph Marvin R. Imperial" userId="c5118018-74d5-4421-be4d-7197191e5b08" providerId="ADAL" clId="{30668AD8-1153-4D5E-87F0-864C49B5E8FE}" dt="2021-08-10T06:52:24.528" v="470" actId="5793"/>
          <ac:spMkLst>
            <pc:docMk/>
            <pc:sldMk cId="595692081" sldId="303"/>
            <ac:spMk id="3" creationId="{2509B077-73CE-476F-8855-EC85D2E2288F}"/>
          </ac:spMkLst>
        </pc:spChg>
        <pc:spChg chg="mod">
          <ac:chgData name="Joseph Marvin R. Imperial" userId="c5118018-74d5-4421-be4d-7197191e5b08" providerId="ADAL" clId="{30668AD8-1153-4D5E-87F0-864C49B5E8FE}" dt="2021-08-10T06:52:43.329" v="478" actId="20577"/>
          <ac:spMkLst>
            <pc:docMk/>
            <pc:sldMk cId="595692081" sldId="303"/>
            <ac:spMk id="4" creationId="{75157638-6523-426F-A9CC-ECA894E05450}"/>
          </ac:spMkLst>
        </pc:spChg>
        <pc:spChg chg="add del mod">
          <ac:chgData name="Joseph Marvin R. Imperial" userId="c5118018-74d5-4421-be4d-7197191e5b08" providerId="ADAL" clId="{30668AD8-1153-4D5E-87F0-864C49B5E8FE}" dt="2021-08-10T06:52:17.518" v="451" actId="478"/>
          <ac:spMkLst>
            <pc:docMk/>
            <pc:sldMk cId="595692081" sldId="303"/>
            <ac:spMk id="10" creationId="{F6671C4C-66B5-4E8A-AF02-7798D43AA9C6}"/>
          </ac:spMkLst>
        </pc:spChg>
      </pc:sldChg>
      <pc:sldChg chg="addSp modSp add ord">
        <pc:chgData name="Joseph Marvin R. Imperial" userId="c5118018-74d5-4421-be4d-7197191e5b08" providerId="ADAL" clId="{30668AD8-1153-4D5E-87F0-864C49B5E8FE}" dt="2021-08-10T06:57:14.936" v="542"/>
        <pc:sldMkLst>
          <pc:docMk/>
          <pc:sldMk cId="1557030020" sldId="304"/>
        </pc:sldMkLst>
        <pc:spChg chg="mod">
          <ac:chgData name="Joseph Marvin R. Imperial" userId="c5118018-74d5-4421-be4d-7197191e5b08" providerId="ADAL" clId="{30668AD8-1153-4D5E-87F0-864C49B5E8FE}" dt="2021-08-10T06:56:49.528" v="532" actId="20577"/>
          <ac:spMkLst>
            <pc:docMk/>
            <pc:sldMk cId="1557030020" sldId="304"/>
            <ac:spMk id="3" creationId="{2509B077-73CE-476F-8855-EC85D2E2288F}"/>
          </ac:spMkLst>
        </pc:spChg>
        <pc:picChg chg="add mod">
          <ac:chgData name="Joseph Marvin R. Imperial" userId="c5118018-74d5-4421-be4d-7197191e5b08" providerId="ADAL" clId="{30668AD8-1153-4D5E-87F0-864C49B5E8FE}" dt="2021-08-10T06:56:39.519" v="508" actId="1076"/>
          <ac:picMkLst>
            <pc:docMk/>
            <pc:sldMk cId="1557030020" sldId="304"/>
            <ac:picMk id="2" creationId="{141E3F3A-1F67-420B-901A-467BCB76D01E}"/>
          </ac:picMkLst>
        </pc:picChg>
      </pc:sldChg>
      <pc:sldChg chg="modSp add ord">
        <pc:chgData name="Joseph Marvin R. Imperial" userId="c5118018-74d5-4421-be4d-7197191e5b08" providerId="ADAL" clId="{30668AD8-1153-4D5E-87F0-864C49B5E8FE}" dt="2021-08-10T07:01:47.545" v="629" actId="20577"/>
        <pc:sldMkLst>
          <pc:docMk/>
          <pc:sldMk cId="2784280338" sldId="305"/>
        </pc:sldMkLst>
        <pc:spChg chg="mod">
          <ac:chgData name="Joseph Marvin R. Imperial" userId="c5118018-74d5-4421-be4d-7197191e5b08" providerId="ADAL" clId="{30668AD8-1153-4D5E-87F0-864C49B5E8FE}" dt="2021-08-10T07:00:41.136" v="601" actId="20577"/>
          <ac:spMkLst>
            <pc:docMk/>
            <pc:sldMk cId="2784280338" sldId="305"/>
            <ac:spMk id="3" creationId="{2509B077-73CE-476F-8855-EC85D2E2288F}"/>
          </ac:spMkLst>
        </pc:spChg>
        <pc:spChg chg="mod">
          <ac:chgData name="Joseph Marvin R. Imperial" userId="c5118018-74d5-4421-be4d-7197191e5b08" providerId="ADAL" clId="{30668AD8-1153-4D5E-87F0-864C49B5E8FE}" dt="2021-08-10T07:01:47.545" v="629" actId="20577"/>
          <ac:spMkLst>
            <pc:docMk/>
            <pc:sldMk cId="2784280338" sldId="305"/>
            <ac:spMk id="4" creationId="{75157638-6523-426F-A9CC-ECA894E05450}"/>
          </ac:spMkLst>
        </pc:spChg>
      </pc:sldChg>
      <pc:sldChg chg="modSp add ord">
        <pc:chgData name="Joseph Marvin R. Imperial" userId="c5118018-74d5-4421-be4d-7197191e5b08" providerId="ADAL" clId="{30668AD8-1153-4D5E-87F0-864C49B5E8FE}" dt="2021-08-10T07:07:59.673" v="731" actId="20577"/>
        <pc:sldMkLst>
          <pc:docMk/>
          <pc:sldMk cId="61211993" sldId="306"/>
        </pc:sldMkLst>
        <pc:spChg chg="mod">
          <ac:chgData name="Joseph Marvin R. Imperial" userId="c5118018-74d5-4421-be4d-7197191e5b08" providerId="ADAL" clId="{30668AD8-1153-4D5E-87F0-864C49B5E8FE}" dt="2021-08-10T07:07:36.109" v="703" actId="20577"/>
          <ac:spMkLst>
            <pc:docMk/>
            <pc:sldMk cId="61211993" sldId="306"/>
            <ac:spMk id="3" creationId="{2509B077-73CE-476F-8855-EC85D2E2288F}"/>
          </ac:spMkLst>
        </pc:spChg>
        <pc:spChg chg="mod">
          <ac:chgData name="Joseph Marvin R. Imperial" userId="c5118018-74d5-4421-be4d-7197191e5b08" providerId="ADAL" clId="{30668AD8-1153-4D5E-87F0-864C49B5E8FE}" dt="2021-08-10T07:07:59.673" v="731" actId="20577"/>
          <ac:spMkLst>
            <pc:docMk/>
            <pc:sldMk cId="61211993" sldId="306"/>
            <ac:spMk id="4" creationId="{75157638-6523-426F-A9CC-ECA894E05450}"/>
          </ac:spMkLst>
        </pc:spChg>
      </pc:sldChg>
      <pc:sldChg chg="addSp delSp modSp add ord modAnim">
        <pc:chgData name="Joseph Marvin R. Imperial" userId="c5118018-74d5-4421-be4d-7197191e5b08" providerId="ADAL" clId="{30668AD8-1153-4D5E-87F0-864C49B5E8FE}" dt="2021-08-10T07:06:16.296" v="648"/>
        <pc:sldMkLst>
          <pc:docMk/>
          <pc:sldMk cId="317065535" sldId="307"/>
        </pc:sldMkLst>
        <pc:spChg chg="mod">
          <ac:chgData name="Joseph Marvin R. Imperial" userId="c5118018-74d5-4421-be4d-7197191e5b08" providerId="ADAL" clId="{30668AD8-1153-4D5E-87F0-864C49B5E8FE}" dt="2021-08-10T06:54:01.145" v="502" actId="27636"/>
          <ac:spMkLst>
            <pc:docMk/>
            <pc:sldMk cId="317065535" sldId="307"/>
            <ac:spMk id="4" creationId="{75157638-6523-426F-A9CC-ECA894E05450}"/>
          </ac:spMkLst>
        </pc:spChg>
        <pc:spChg chg="add del">
          <ac:chgData name="Joseph Marvin R. Imperial" userId="c5118018-74d5-4421-be4d-7197191e5b08" providerId="ADAL" clId="{30668AD8-1153-4D5E-87F0-864C49B5E8FE}" dt="2021-08-10T06:53:35.734" v="489" actId="478"/>
          <ac:spMkLst>
            <pc:docMk/>
            <pc:sldMk cId="317065535" sldId="307"/>
            <ac:spMk id="10" creationId="{5E09755D-0F76-4C2A-AEC0-2C7DD748F3F2}"/>
          </ac:spMkLst>
        </pc:spChg>
        <pc:picChg chg="add mod">
          <ac:chgData name="Joseph Marvin R. Imperial" userId="c5118018-74d5-4421-be4d-7197191e5b08" providerId="ADAL" clId="{30668AD8-1153-4D5E-87F0-864C49B5E8FE}" dt="2021-08-10T06:53:39.086" v="490" actId="1076"/>
          <ac:picMkLst>
            <pc:docMk/>
            <pc:sldMk cId="317065535" sldId="307"/>
            <ac:picMk id="11" creationId="{DF57F133-F0F8-4E35-8BB2-3994ACB6EC6B}"/>
          </ac:picMkLst>
        </pc:picChg>
        <pc:picChg chg="add mod">
          <ac:chgData name="Joseph Marvin R. Imperial" userId="c5118018-74d5-4421-be4d-7197191e5b08" providerId="ADAL" clId="{30668AD8-1153-4D5E-87F0-864C49B5E8FE}" dt="2021-08-10T06:53:50.472" v="495" actId="1076"/>
          <ac:picMkLst>
            <pc:docMk/>
            <pc:sldMk cId="317065535" sldId="307"/>
            <ac:picMk id="16" creationId="{F0902BE9-A28D-4D61-BE99-B8763222B5FD}"/>
          </ac:picMkLst>
        </pc:picChg>
        <pc:picChg chg="add mod">
          <ac:chgData name="Joseph Marvin R. Imperial" userId="c5118018-74d5-4421-be4d-7197191e5b08" providerId="ADAL" clId="{30668AD8-1153-4D5E-87F0-864C49B5E8FE}" dt="2021-08-10T06:54:05.599" v="504" actId="1076"/>
          <ac:picMkLst>
            <pc:docMk/>
            <pc:sldMk cId="317065535" sldId="307"/>
            <ac:picMk id="17" creationId="{29776B8B-75EE-481A-ADE6-63C923911CE3}"/>
          </ac:picMkLst>
        </pc:picChg>
        <pc:picChg chg="add mod">
          <ac:chgData name="Joseph Marvin R. Imperial" userId="c5118018-74d5-4421-be4d-7197191e5b08" providerId="ADAL" clId="{30668AD8-1153-4D5E-87F0-864C49B5E8FE}" dt="2021-08-10T06:54:04.175" v="503" actId="1076"/>
          <ac:picMkLst>
            <pc:docMk/>
            <pc:sldMk cId="317065535" sldId="307"/>
            <ac:picMk id="18" creationId="{FF6968A6-1F84-43A2-ACCF-16A091A41C75}"/>
          </ac:picMkLst>
        </pc:picChg>
        <pc:picChg chg="add mod">
          <ac:chgData name="Joseph Marvin R. Imperial" userId="c5118018-74d5-4421-be4d-7197191e5b08" providerId="ADAL" clId="{30668AD8-1153-4D5E-87F0-864C49B5E8FE}" dt="2021-08-10T06:54:07.472" v="505" actId="1076"/>
          <ac:picMkLst>
            <pc:docMk/>
            <pc:sldMk cId="317065535" sldId="307"/>
            <ac:picMk id="19" creationId="{BC505AD9-7876-4375-9227-B64CDC4E3CA5}"/>
          </ac:picMkLst>
        </pc:picChg>
      </pc:sldChg>
      <pc:sldChg chg="add del">
        <pc:chgData name="Joseph Marvin R. Imperial" userId="c5118018-74d5-4421-be4d-7197191e5b08" providerId="ADAL" clId="{30668AD8-1153-4D5E-87F0-864C49B5E8FE}" dt="2021-08-10T07:05:39.746" v="633" actId="47"/>
        <pc:sldMkLst>
          <pc:docMk/>
          <pc:sldMk cId="3293455407" sldId="308"/>
        </pc:sldMkLst>
      </pc:sldChg>
      <pc:sldChg chg="modSp add ord">
        <pc:chgData name="Joseph Marvin R. Imperial" userId="c5118018-74d5-4421-be4d-7197191e5b08" providerId="ADAL" clId="{30668AD8-1153-4D5E-87F0-864C49B5E8FE}" dt="2021-08-10T07:00:33.543" v="593"/>
        <pc:sldMkLst>
          <pc:docMk/>
          <pc:sldMk cId="1415882622" sldId="309"/>
        </pc:sldMkLst>
        <pc:spChg chg="mod">
          <ac:chgData name="Joseph Marvin R. Imperial" userId="c5118018-74d5-4421-be4d-7197191e5b08" providerId="ADAL" clId="{30668AD8-1153-4D5E-87F0-864C49B5E8FE}" dt="2021-08-10T06:59:41.401" v="558" actId="20577"/>
          <ac:spMkLst>
            <pc:docMk/>
            <pc:sldMk cId="1415882622" sldId="309"/>
            <ac:spMk id="3" creationId="{2509B077-73CE-476F-8855-EC85D2E2288F}"/>
          </ac:spMkLst>
        </pc:spChg>
        <pc:spChg chg="mod">
          <ac:chgData name="Joseph Marvin R. Imperial" userId="c5118018-74d5-4421-be4d-7197191e5b08" providerId="ADAL" clId="{30668AD8-1153-4D5E-87F0-864C49B5E8FE}" dt="2021-08-10T07:00:29.361" v="592" actId="113"/>
          <ac:spMkLst>
            <pc:docMk/>
            <pc:sldMk cId="1415882622" sldId="309"/>
            <ac:spMk id="4" creationId="{75157638-6523-426F-A9CC-ECA894E05450}"/>
          </ac:spMkLst>
        </pc:spChg>
      </pc:sldChg>
      <pc:sldChg chg="modSp add ord">
        <pc:chgData name="Joseph Marvin R. Imperial" userId="c5118018-74d5-4421-be4d-7197191e5b08" providerId="ADAL" clId="{30668AD8-1153-4D5E-87F0-864C49B5E8FE}" dt="2021-08-10T07:08:41.397" v="750" actId="20577"/>
        <pc:sldMkLst>
          <pc:docMk/>
          <pc:sldMk cId="3864758026" sldId="310"/>
        </pc:sldMkLst>
        <pc:spChg chg="mod">
          <ac:chgData name="Joseph Marvin R. Imperial" userId="c5118018-74d5-4421-be4d-7197191e5b08" providerId="ADAL" clId="{30668AD8-1153-4D5E-87F0-864C49B5E8FE}" dt="2021-08-10T07:08:41.397" v="750" actId="20577"/>
          <ac:spMkLst>
            <pc:docMk/>
            <pc:sldMk cId="3864758026" sldId="310"/>
            <ac:spMk id="3" creationId="{2509B077-73CE-476F-8855-EC85D2E2288F}"/>
          </ac:spMkLst>
        </pc:spChg>
      </pc:sldChg>
      <pc:sldChg chg="addSp modSp add">
        <pc:chgData name="Joseph Marvin R. Imperial" userId="c5118018-74d5-4421-be4d-7197191e5b08" providerId="ADAL" clId="{30668AD8-1153-4D5E-87F0-864C49B5E8FE}" dt="2021-08-10T07:09:53.535" v="808" actId="1076"/>
        <pc:sldMkLst>
          <pc:docMk/>
          <pc:sldMk cId="2035457104" sldId="311"/>
        </pc:sldMkLst>
        <pc:spChg chg="mod">
          <ac:chgData name="Joseph Marvin R. Imperial" userId="c5118018-74d5-4421-be4d-7197191e5b08" providerId="ADAL" clId="{30668AD8-1153-4D5E-87F0-864C49B5E8FE}" dt="2021-08-10T07:09:42.217" v="805" actId="20577"/>
          <ac:spMkLst>
            <pc:docMk/>
            <pc:sldMk cId="2035457104" sldId="311"/>
            <ac:spMk id="3" creationId="{2509B077-73CE-476F-8855-EC85D2E2288F}"/>
          </ac:spMkLst>
        </pc:spChg>
        <pc:picChg chg="add mod">
          <ac:chgData name="Joseph Marvin R. Imperial" userId="c5118018-74d5-4421-be4d-7197191e5b08" providerId="ADAL" clId="{30668AD8-1153-4D5E-87F0-864C49B5E8FE}" dt="2021-08-10T07:09:53.535" v="808" actId="1076"/>
          <ac:picMkLst>
            <pc:docMk/>
            <pc:sldMk cId="2035457104" sldId="311"/>
            <ac:picMk id="2" creationId="{00855CF9-D887-4B40-BCB7-20E3624E19B4}"/>
          </ac:picMkLst>
        </pc:picChg>
      </pc:sldChg>
      <pc:sldChg chg="addSp modSp add">
        <pc:chgData name="Joseph Marvin R. Imperial" userId="c5118018-74d5-4421-be4d-7197191e5b08" providerId="ADAL" clId="{30668AD8-1153-4D5E-87F0-864C49B5E8FE}" dt="2021-08-10T07:18:03.686" v="1090" actId="1076"/>
        <pc:sldMkLst>
          <pc:docMk/>
          <pc:sldMk cId="1094301837" sldId="312"/>
        </pc:sldMkLst>
        <pc:spChg chg="mod">
          <ac:chgData name="Joseph Marvin R. Imperial" userId="c5118018-74d5-4421-be4d-7197191e5b08" providerId="ADAL" clId="{30668AD8-1153-4D5E-87F0-864C49B5E8FE}" dt="2021-08-10T07:14:57.058" v="1053" actId="20577"/>
          <ac:spMkLst>
            <pc:docMk/>
            <pc:sldMk cId="1094301837" sldId="312"/>
            <ac:spMk id="3" creationId="{2509B077-73CE-476F-8855-EC85D2E2288F}"/>
          </ac:spMkLst>
        </pc:spChg>
        <pc:picChg chg="add mod">
          <ac:chgData name="Joseph Marvin R. Imperial" userId="c5118018-74d5-4421-be4d-7197191e5b08" providerId="ADAL" clId="{30668AD8-1153-4D5E-87F0-864C49B5E8FE}" dt="2021-08-10T07:18:01.783" v="1089" actId="1076"/>
          <ac:picMkLst>
            <pc:docMk/>
            <pc:sldMk cId="1094301837" sldId="312"/>
            <ac:picMk id="2" creationId="{F2D59E1A-3175-49DC-A10E-AE505986F95C}"/>
          </ac:picMkLst>
        </pc:picChg>
        <pc:picChg chg="add mod">
          <ac:chgData name="Joseph Marvin R. Imperial" userId="c5118018-74d5-4421-be4d-7197191e5b08" providerId="ADAL" clId="{30668AD8-1153-4D5E-87F0-864C49B5E8FE}" dt="2021-08-10T07:18:03.686" v="1090" actId="1076"/>
          <ac:picMkLst>
            <pc:docMk/>
            <pc:sldMk cId="1094301837" sldId="312"/>
            <ac:picMk id="5" creationId="{879F734C-41E9-4953-8D8F-FD2D1F02B5D6}"/>
          </ac:picMkLst>
        </pc:picChg>
      </pc:sldChg>
      <pc:sldChg chg="modSp add ord">
        <pc:chgData name="Joseph Marvin R. Imperial" userId="c5118018-74d5-4421-be4d-7197191e5b08" providerId="ADAL" clId="{30668AD8-1153-4D5E-87F0-864C49B5E8FE}" dt="2021-08-10T07:09:28.628" v="791" actId="20577"/>
        <pc:sldMkLst>
          <pc:docMk/>
          <pc:sldMk cId="967337275" sldId="313"/>
        </pc:sldMkLst>
        <pc:spChg chg="mod">
          <ac:chgData name="Joseph Marvin R. Imperial" userId="c5118018-74d5-4421-be4d-7197191e5b08" providerId="ADAL" clId="{30668AD8-1153-4D5E-87F0-864C49B5E8FE}" dt="2021-08-10T07:09:28.628" v="791" actId="20577"/>
          <ac:spMkLst>
            <pc:docMk/>
            <pc:sldMk cId="967337275" sldId="313"/>
            <ac:spMk id="3" creationId="{2509B077-73CE-476F-8855-EC85D2E2288F}"/>
          </ac:spMkLst>
        </pc:spChg>
      </pc:sldChg>
      <pc:sldChg chg="addSp modSp add">
        <pc:chgData name="Joseph Marvin R. Imperial" userId="c5118018-74d5-4421-be4d-7197191e5b08" providerId="ADAL" clId="{30668AD8-1153-4D5E-87F0-864C49B5E8FE}" dt="2021-08-10T07:17:16.287" v="1084" actId="1076"/>
        <pc:sldMkLst>
          <pc:docMk/>
          <pc:sldMk cId="2163380806" sldId="314"/>
        </pc:sldMkLst>
        <pc:spChg chg="mod">
          <ac:chgData name="Joseph Marvin R. Imperial" userId="c5118018-74d5-4421-be4d-7197191e5b08" providerId="ADAL" clId="{30668AD8-1153-4D5E-87F0-864C49B5E8FE}" dt="2021-08-10T07:16:06.614" v="1079" actId="20577"/>
          <ac:spMkLst>
            <pc:docMk/>
            <pc:sldMk cId="2163380806" sldId="314"/>
            <ac:spMk id="3" creationId="{2509B077-73CE-476F-8855-EC85D2E2288F}"/>
          </ac:spMkLst>
        </pc:spChg>
        <pc:picChg chg="add mod">
          <ac:chgData name="Joseph Marvin R. Imperial" userId="c5118018-74d5-4421-be4d-7197191e5b08" providerId="ADAL" clId="{30668AD8-1153-4D5E-87F0-864C49B5E8FE}" dt="2021-08-10T07:17:16.287" v="1084" actId="1076"/>
          <ac:picMkLst>
            <pc:docMk/>
            <pc:sldMk cId="2163380806" sldId="314"/>
            <ac:picMk id="1026" creationId="{B3F6C91F-E25A-499E-B064-8B7CB5C8573B}"/>
          </ac:picMkLst>
        </pc:picChg>
      </pc:sldChg>
      <pc:sldChg chg="add del">
        <pc:chgData name="Joseph Marvin R. Imperial" userId="c5118018-74d5-4421-be4d-7197191e5b08" providerId="ADAL" clId="{30668AD8-1153-4D5E-87F0-864C49B5E8FE}" dt="2021-08-10T07:19:17.067" v="1092" actId="47"/>
        <pc:sldMkLst>
          <pc:docMk/>
          <pc:sldMk cId="2312991406" sldId="315"/>
        </pc:sldMkLst>
      </pc:sldChg>
      <pc:sldChg chg="add del">
        <pc:chgData name="Joseph Marvin R. Imperial" userId="c5118018-74d5-4421-be4d-7197191e5b08" providerId="ADAL" clId="{30668AD8-1153-4D5E-87F0-864C49B5E8FE}" dt="2021-08-10T07:19:14.994" v="1091" actId="47"/>
        <pc:sldMkLst>
          <pc:docMk/>
          <pc:sldMk cId="2900781628" sldId="316"/>
        </pc:sldMkLst>
      </pc:sldChg>
    </pc:docChg>
  </pc:docChgLst>
  <pc:docChgLst>
    <pc:chgData name="Joseph Marvin Imperial" userId="c5118018-74d5-4421-be4d-7197191e5b08" providerId="ADAL" clId="{CD431D57-E361-4A30-AF61-2EA51823D040}"/>
    <pc:docChg chg="undo custSel addSld modSld">
      <pc:chgData name="Joseph Marvin Imperial" userId="c5118018-74d5-4421-be4d-7197191e5b08" providerId="ADAL" clId="{CD431D57-E361-4A30-AF61-2EA51823D040}" dt="2021-08-26T01:30:18.461" v="403" actId="20577"/>
      <pc:docMkLst>
        <pc:docMk/>
      </pc:docMkLst>
      <pc:sldChg chg="modSp mod">
        <pc:chgData name="Joseph Marvin Imperial" userId="c5118018-74d5-4421-be4d-7197191e5b08" providerId="ADAL" clId="{CD431D57-E361-4A30-AF61-2EA51823D040}" dt="2021-08-26T01:29:17.170" v="370" actId="20577"/>
        <pc:sldMkLst>
          <pc:docMk/>
          <pc:sldMk cId="769809006" sldId="256"/>
        </pc:sldMkLst>
        <pc:spChg chg="mod">
          <ac:chgData name="Joseph Marvin Imperial" userId="c5118018-74d5-4421-be4d-7197191e5b08" providerId="ADAL" clId="{CD431D57-E361-4A30-AF61-2EA51823D040}" dt="2021-08-26T01:29:17.170" v="370" actId="20577"/>
          <ac:spMkLst>
            <pc:docMk/>
            <pc:sldMk cId="769809006" sldId="256"/>
            <ac:spMk id="12" creationId="{3B95F0FF-3312-4F15-A3FC-1E4D0A0C4CA3}"/>
          </ac:spMkLst>
        </pc:spChg>
      </pc:sldChg>
      <pc:sldChg chg="modSp mod">
        <pc:chgData name="Joseph Marvin Imperial" userId="c5118018-74d5-4421-be4d-7197191e5b08" providerId="ADAL" clId="{CD431D57-E361-4A30-AF61-2EA51823D040}" dt="2021-08-25T11:40:00.249" v="346" actId="20577"/>
        <pc:sldMkLst>
          <pc:docMk/>
          <pc:sldMk cId="3828888086" sldId="287"/>
        </pc:sldMkLst>
        <pc:spChg chg="mod">
          <ac:chgData name="Joseph Marvin Imperial" userId="c5118018-74d5-4421-be4d-7197191e5b08" providerId="ADAL" clId="{CD431D57-E361-4A30-AF61-2EA51823D040}" dt="2021-08-25T11:40:00.249" v="346" actId="20577"/>
          <ac:spMkLst>
            <pc:docMk/>
            <pc:sldMk cId="3828888086" sldId="287"/>
            <ac:spMk id="4" creationId="{75157638-6523-426F-A9CC-ECA894E05450}"/>
          </ac:spMkLst>
        </pc:spChg>
      </pc:sldChg>
      <pc:sldChg chg="addSp delSp modSp mod">
        <pc:chgData name="Joseph Marvin Imperial" userId="c5118018-74d5-4421-be4d-7197191e5b08" providerId="ADAL" clId="{CD431D57-E361-4A30-AF61-2EA51823D040}" dt="2021-08-25T11:22:11.443" v="149" actId="478"/>
        <pc:sldMkLst>
          <pc:docMk/>
          <pc:sldMk cId="3746060662" sldId="291"/>
        </pc:sldMkLst>
        <pc:picChg chg="add del">
          <ac:chgData name="Joseph Marvin Imperial" userId="c5118018-74d5-4421-be4d-7197191e5b08" providerId="ADAL" clId="{CD431D57-E361-4A30-AF61-2EA51823D040}" dt="2021-08-25T11:22:11.443" v="149" actId="478"/>
          <ac:picMkLst>
            <pc:docMk/>
            <pc:sldMk cId="3746060662" sldId="291"/>
            <ac:picMk id="2" creationId="{E6113097-F855-409F-A00C-D4F6A0C5402E}"/>
          </ac:picMkLst>
        </pc:picChg>
        <pc:picChg chg="add del mod">
          <ac:chgData name="Joseph Marvin Imperial" userId="c5118018-74d5-4421-be4d-7197191e5b08" providerId="ADAL" clId="{CD431D57-E361-4A30-AF61-2EA51823D040}" dt="2021-08-25T11:22:11.062" v="148"/>
          <ac:picMkLst>
            <pc:docMk/>
            <pc:sldMk cId="3746060662" sldId="291"/>
            <ac:picMk id="4098" creationId="{396C29F1-2494-4FAF-8560-7B65D4BD6515}"/>
          </ac:picMkLst>
        </pc:picChg>
      </pc:sldChg>
      <pc:sldChg chg="modSp mod">
        <pc:chgData name="Joseph Marvin Imperial" userId="c5118018-74d5-4421-be4d-7197191e5b08" providerId="ADAL" clId="{CD431D57-E361-4A30-AF61-2EA51823D040}" dt="2021-08-25T11:20:16.566" v="129" actId="20577"/>
        <pc:sldMkLst>
          <pc:docMk/>
          <pc:sldMk cId="2784280338" sldId="305"/>
        </pc:sldMkLst>
        <pc:spChg chg="mod">
          <ac:chgData name="Joseph Marvin Imperial" userId="c5118018-74d5-4421-be4d-7197191e5b08" providerId="ADAL" clId="{CD431D57-E361-4A30-AF61-2EA51823D040}" dt="2021-08-25T11:20:16.566" v="129" actId="20577"/>
          <ac:spMkLst>
            <pc:docMk/>
            <pc:sldMk cId="2784280338" sldId="305"/>
            <ac:spMk id="4" creationId="{75157638-6523-426F-A9CC-ECA894E05450}"/>
          </ac:spMkLst>
        </pc:spChg>
      </pc:sldChg>
      <pc:sldChg chg="modSp mod">
        <pc:chgData name="Joseph Marvin Imperial" userId="c5118018-74d5-4421-be4d-7197191e5b08" providerId="ADAL" clId="{CD431D57-E361-4A30-AF61-2EA51823D040}" dt="2021-08-26T01:30:18.461" v="403" actId="20577"/>
        <pc:sldMkLst>
          <pc:docMk/>
          <pc:sldMk cId="1415882622" sldId="309"/>
        </pc:sldMkLst>
        <pc:spChg chg="mod">
          <ac:chgData name="Joseph Marvin Imperial" userId="c5118018-74d5-4421-be4d-7197191e5b08" providerId="ADAL" clId="{CD431D57-E361-4A30-AF61-2EA51823D040}" dt="2021-08-26T01:30:18.461" v="403" actId="20577"/>
          <ac:spMkLst>
            <pc:docMk/>
            <pc:sldMk cId="1415882622" sldId="309"/>
            <ac:spMk id="4" creationId="{75157638-6523-426F-A9CC-ECA894E05450}"/>
          </ac:spMkLst>
        </pc:spChg>
      </pc:sldChg>
      <pc:sldChg chg="addSp delSp modSp add mod delAnim">
        <pc:chgData name="Joseph Marvin Imperial" userId="c5118018-74d5-4421-be4d-7197191e5b08" providerId="ADAL" clId="{CD431D57-E361-4A30-AF61-2EA51823D040}" dt="2021-08-25T11:16:52.845" v="128" actId="1076"/>
        <pc:sldMkLst>
          <pc:docMk/>
          <pc:sldMk cId="2669560120" sldId="315"/>
        </pc:sldMkLst>
        <pc:spChg chg="mod">
          <ac:chgData name="Joseph Marvin Imperial" userId="c5118018-74d5-4421-be4d-7197191e5b08" providerId="ADAL" clId="{CD431D57-E361-4A30-AF61-2EA51823D040}" dt="2021-08-25T11:16:44.534" v="125" actId="20577"/>
          <ac:spMkLst>
            <pc:docMk/>
            <pc:sldMk cId="2669560120" sldId="315"/>
            <ac:spMk id="3" creationId="{2509B077-73CE-476F-8855-EC85D2E2288F}"/>
          </ac:spMkLst>
        </pc:spChg>
        <pc:spChg chg="del mod">
          <ac:chgData name="Joseph Marvin Imperial" userId="c5118018-74d5-4421-be4d-7197191e5b08" providerId="ADAL" clId="{CD431D57-E361-4A30-AF61-2EA51823D040}" dt="2021-08-25T11:11:24.832" v="2" actId="478"/>
          <ac:spMkLst>
            <pc:docMk/>
            <pc:sldMk cId="2669560120" sldId="315"/>
            <ac:spMk id="4" creationId="{75157638-6523-426F-A9CC-ECA894E05450}"/>
          </ac:spMkLst>
        </pc:spChg>
        <pc:picChg chg="del">
          <ac:chgData name="Joseph Marvin Imperial" userId="c5118018-74d5-4421-be4d-7197191e5b08" providerId="ADAL" clId="{CD431D57-E361-4A30-AF61-2EA51823D040}" dt="2021-08-25T11:11:24.832" v="2" actId="478"/>
          <ac:picMkLst>
            <pc:docMk/>
            <pc:sldMk cId="2669560120" sldId="315"/>
            <ac:picMk id="11" creationId="{DF57F133-F0F8-4E35-8BB2-3994ACB6EC6B}"/>
          </ac:picMkLst>
        </pc:picChg>
        <pc:picChg chg="del">
          <ac:chgData name="Joseph Marvin Imperial" userId="c5118018-74d5-4421-be4d-7197191e5b08" providerId="ADAL" clId="{CD431D57-E361-4A30-AF61-2EA51823D040}" dt="2021-08-25T11:11:24.832" v="2" actId="478"/>
          <ac:picMkLst>
            <pc:docMk/>
            <pc:sldMk cId="2669560120" sldId="315"/>
            <ac:picMk id="16" creationId="{F0902BE9-A28D-4D61-BE99-B8763222B5FD}"/>
          </ac:picMkLst>
        </pc:picChg>
        <pc:picChg chg="del">
          <ac:chgData name="Joseph Marvin Imperial" userId="c5118018-74d5-4421-be4d-7197191e5b08" providerId="ADAL" clId="{CD431D57-E361-4A30-AF61-2EA51823D040}" dt="2021-08-25T11:11:24.832" v="2" actId="478"/>
          <ac:picMkLst>
            <pc:docMk/>
            <pc:sldMk cId="2669560120" sldId="315"/>
            <ac:picMk id="17" creationId="{29776B8B-75EE-481A-ADE6-63C923911CE3}"/>
          </ac:picMkLst>
        </pc:picChg>
        <pc:picChg chg="del">
          <ac:chgData name="Joseph Marvin Imperial" userId="c5118018-74d5-4421-be4d-7197191e5b08" providerId="ADAL" clId="{CD431D57-E361-4A30-AF61-2EA51823D040}" dt="2021-08-25T11:11:24.832" v="2" actId="478"/>
          <ac:picMkLst>
            <pc:docMk/>
            <pc:sldMk cId="2669560120" sldId="315"/>
            <ac:picMk id="18" creationId="{FF6968A6-1F84-43A2-ACCF-16A091A41C75}"/>
          </ac:picMkLst>
        </pc:picChg>
        <pc:picChg chg="del">
          <ac:chgData name="Joseph Marvin Imperial" userId="c5118018-74d5-4421-be4d-7197191e5b08" providerId="ADAL" clId="{CD431D57-E361-4A30-AF61-2EA51823D040}" dt="2021-08-25T11:11:24.832" v="2" actId="478"/>
          <ac:picMkLst>
            <pc:docMk/>
            <pc:sldMk cId="2669560120" sldId="315"/>
            <ac:picMk id="19" creationId="{BC505AD9-7876-4375-9227-B64CDC4E3CA5}"/>
          </ac:picMkLst>
        </pc:picChg>
        <pc:picChg chg="add del mod">
          <ac:chgData name="Joseph Marvin Imperial" userId="c5118018-74d5-4421-be4d-7197191e5b08" providerId="ADAL" clId="{CD431D57-E361-4A30-AF61-2EA51823D040}" dt="2021-08-25T11:11:40.058" v="22" actId="478"/>
          <ac:picMkLst>
            <pc:docMk/>
            <pc:sldMk cId="2669560120" sldId="315"/>
            <ac:picMk id="1026" creationId="{8A954633-5C48-4440-8A4B-58B848CB37D3}"/>
          </ac:picMkLst>
        </pc:picChg>
        <pc:picChg chg="add mod">
          <ac:chgData name="Joseph Marvin Imperial" userId="c5118018-74d5-4421-be4d-7197191e5b08" providerId="ADAL" clId="{CD431D57-E361-4A30-AF61-2EA51823D040}" dt="2021-08-25T11:16:52.845" v="128" actId="1076"/>
          <ac:picMkLst>
            <pc:docMk/>
            <pc:sldMk cId="2669560120" sldId="315"/>
            <ac:picMk id="1028" creationId="{DE0749E6-E78B-4680-8232-5689845DF21E}"/>
          </ac:picMkLst>
        </pc:picChg>
      </pc:sldChg>
      <pc:sldChg chg="addSp modSp add">
        <pc:chgData name="Joseph Marvin Imperial" userId="c5118018-74d5-4421-be4d-7197191e5b08" providerId="ADAL" clId="{CD431D57-E361-4A30-AF61-2EA51823D040}" dt="2021-08-25T11:12:07.100" v="46" actId="14100"/>
        <pc:sldMkLst>
          <pc:docMk/>
          <pc:sldMk cId="943332706" sldId="316"/>
        </pc:sldMkLst>
        <pc:picChg chg="add mod">
          <ac:chgData name="Joseph Marvin Imperial" userId="c5118018-74d5-4421-be4d-7197191e5b08" providerId="ADAL" clId="{CD431D57-E361-4A30-AF61-2EA51823D040}" dt="2021-08-25T11:12:07.100" v="46" actId="14100"/>
          <ac:picMkLst>
            <pc:docMk/>
            <pc:sldMk cId="943332706" sldId="316"/>
            <ac:picMk id="2050" creationId="{CBBEEFE6-F677-4E19-ADD8-9389D894447A}"/>
          </ac:picMkLst>
        </pc:picChg>
      </pc:sldChg>
      <pc:sldChg chg="addSp delSp modSp add mod">
        <pc:chgData name="Joseph Marvin Imperial" userId="c5118018-74d5-4421-be4d-7197191e5b08" providerId="ADAL" clId="{CD431D57-E361-4A30-AF61-2EA51823D040}" dt="2021-08-25T11:15:48.364" v="117" actId="1076"/>
        <pc:sldMkLst>
          <pc:docMk/>
          <pc:sldMk cId="956129599" sldId="317"/>
        </pc:sldMkLst>
        <pc:spChg chg="add del mod">
          <ac:chgData name="Joseph Marvin Imperial" userId="c5118018-74d5-4421-be4d-7197191e5b08" providerId="ADAL" clId="{CD431D57-E361-4A30-AF61-2EA51823D040}" dt="2021-08-25T11:14:18.309" v="114" actId="20577"/>
          <ac:spMkLst>
            <pc:docMk/>
            <pc:sldMk cId="956129599" sldId="317"/>
            <ac:spMk id="11" creationId="{88EE43E7-9BF1-4674-A316-7DFFF20CECED}"/>
          </ac:spMkLst>
        </pc:spChg>
        <pc:picChg chg="add del mod">
          <ac:chgData name="Joseph Marvin Imperial" userId="c5118018-74d5-4421-be4d-7197191e5b08" providerId="ADAL" clId="{CD431D57-E361-4A30-AF61-2EA51823D040}" dt="2021-08-25T11:13:32.307" v="53"/>
          <ac:picMkLst>
            <pc:docMk/>
            <pc:sldMk cId="956129599" sldId="317"/>
            <ac:picMk id="2" creationId="{E3CE07A9-95F4-4E4F-8A0F-B89CC7335071}"/>
          </ac:picMkLst>
        </pc:picChg>
        <pc:picChg chg="del">
          <ac:chgData name="Joseph Marvin Imperial" userId="c5118018-74d5-4421-be4d-7197191e5b08" providerId="ADAL" clId="{CD431D57-E361-4A30-AF61-2EA51823D040}" dt="2021-08-25T11:13:15.490" v="48" actId="478"/>
          <ac:picMkLst>
            <pc:docMk/>
            <pc:sldMk cId="956129599" sldId="317"/>
            <ac:picMk id="1026" creationId="{8A954633-5C48-4440-8A4B-58B848CB37D3}"/>
          </ac:picMkLst>
        </pc:picChg>
        <pc:picChg chg="del">
          <ac:chgData name="Joseph Marvin Imperial" userId="c5118018-74d5-4421-be4d-7197191e5b08" providerId="ADAL" clId="{CD431D57-E361-4A30-AF61-2EA51823D040}" dt="2021-08-25T11:13:15.882" v="49" actId="478"/>
          <ac:picMkLst>
            <pc:docMk/>
            <pc:sldMk cId="956129599" sldId="317"/>
            <ac:picMk id="2050" creationId="{CBBEEFE6-F677-4E19-ADD8-9389D894447A}"/>
          </ac:picMkLst>
        </pc:picChg>
        <pc:picChg chg="add mod">
          <ac:chgData name="Joseph Marvin Imperial" userId="c5118018-74d5-4421-be4d-7197191e5b08" providerId="ADAL" clId="{CD431D57-E361-4A30-AF61-2EA51823D040}" dt="2021-08-25T11:15:48.364" v="117" actId="1076"/>
          <ac:picMkLst>
            <pc:docMk/>
            <pc:sldMk cId="956129599" sldId="317"/>
            <ac:picMk id="3074" creationId="{761208ED-11C5-4CFC-AA5A-A9D7F276AF26}"/>
          </ac:picMkLst>
        </pc:picChg>
      </pc:sldChg>
      <pc:sldChg chg="addSp delSp modSp add mod">
        <pc:chgData name="Joseph Marvin Imperial" userId="c5118018-74d5-4421-be4d-7197191e5b08" providerId="ADAL" clId="{CD431D57-E361-4A30-AF61-2EA51823D040}" dt="2021-08-25T11:22:26.957" v="156" actId="1076"/>
        <pc:sldMkLst>
          <pc:docMk/>
          <pc:sldMk cId="2429899476" sldId="318"/>
        </pc:sldMkLst>
        <pc:picChg chg="del">
          <ac:chgData name="Joseph Marvin Imperial" userId="c5118018-74d5-4421-be4d-7197191e5b08" providerId="ADAL" clId="{CD431D57-E361-4A30-AF61-2EA51823D040}" dt="2021-08-25T11:22:18.421" v="151" actId="478"/>
          <ac:picMkLst>
            <pc:docMk/>
            <pc:sldMk cId="2429899476" sldId="318"/>
            <ac:picMk id="2" creationId="{E6113097-F855-409F-A00C-D4F6A0C5402E}"/>
          </ac:picMkLst>
        </pc:picChg>
        <pc:picChg chg="add mod">
          <ac:chgData name="Joseph Marvin Imperial" userId="c5118018-74d5-4421-be4d-7197191e5b08" providerId="ADAL" clId="{CD431D57-E361-4A30-AF61-2EA51823D040}" dt="2021-08-25T11:22:26.957" v="156" actId="1076"/>
          <ac:picMkLst>
            <pc:docMk/>
            <pc:sldMk cId="2429899476" sldId="318"/>
            <ac:picMk id="5122" creationId="{74118DFC-4875-429F-8D11-88E770D010CA}"/>
          </ac:picMkLst>
        </pc:picChg>
      </pc:sldChg>
      <pc:sldChg chg="delSp modSp add mod">
        <pc:chgData name="Joseph Marvin Imperial" userId="c5118018-74d5-4421-be4d-7197191e5b08" providerId="ADAL" clId="{CD431D57-E361-4A30-AF61-2EA51823D040}" dt="2021-08-25T11:30:17.626" v="326" actId="27636"/>
        <pc:sldMkLst>
          <pc:docMk/>
          <pc:sldMk cId="3410986774" sldId="319"/>
        </pc:sldMkLst>
        <pc:spChg chg="mod">
          <ac:chgData name="Joseph Marvin Imperial" userId="c5118018-74d5-4421-be4d-7197191e5b08" providerId="ADAL" clId="{CD431D57-E361-4A30-AF61-2EA51823D040}" dt="2021-08-25T11:25:08.367" v="186" actId="20577"/>
          <ac:spMkLst>
            <pc:docMk/>
            <pc:sldMk cId="3410986774" sldId="319"/>
            <ac:spMk id="3" creationId="{2509B077-73CE-476F-8855-EC85D2E2288F}"/>
          </ac:spMkLst>
        </pc:spChg>
        <pc:spChg chg="mod">
          <ac:chgData name="Joseph Marvin Imperial" userId="c5118018-74d5-4421-be4d-7197191e5b08" providerId="ADAL" clId="{CD431D57-E361-4A30-AF61-2EA51823D040}" dt="2021-08-25T11:30:17.626" v="326" actId="27636"/>
          <ac:spMkLst>
            <pc:docMk/>
            <pc:sldMk cId="3410986774" sldId="319"/>
            <ac:spMk id="4" creationId="{75157638-6523-426F-A9CC-ECA894E05450}"/>
          </ac:spMkLst>
        </pc:spChg>
        <pc:picChg chg="del">
          <ac:chgData name="Joseph Marvin Imperial" userId="c5118018-74d5-4421-be4d-7197191e5b08" providerId="ADAL" clId="{CD431D57-E361-4A30-AF61-2EA51823D040}" dt="2021-08-25T11:25:00.170" v="158" actId="478"/>
          <ac:picMkLst>
            <pc:docMk/>
            <pc:sldMk cId="3410986774" sldId="319"/>
            <ac:picMk id="2" creationId="{141E3F3A-1F67-420B-901A-467BCB76D01E}"/>
          </ac:picMkLst>
        </pc:picChg>
      </pc:sldChg>
      <pc:sldChg chg="addSp delSp modSp add mod modAnim">
        <pc:chgData name="Joseph Marvin Imperial" userId="c5118018-74d5-4421-be4d-7197191e5b08" providerId="ADAL" clId="{CD431D57-E361-4A30-AF61-2EA51823D040}" dt="2021-08-25T11:33:35.221" v="331"/>
        <pc:sldMkLst>
          <pc:docMk/>
          <pc:sldMk cId="1632919953" sldId="320"/>
        </pc:sldMkLst>
        <pc:spChg chg="mod">
          <ac:chgData name="Joseph Marvin Imperial" userId="c5118018-74d5-4421-be4d-7197191e5b08" providerId="ADAL" clId="{CD431D57-E361-4A30-AF61-2EA51823D040}" dt="2021-08-25T11:33:35.221" v="331"/>
          <ac:spMkLst>
            <pc:docMk/>
            <pc:sldMk cId="1632919953" sldId="320"/>
            <ac:spMk id="3" creationId="{2509B077-73CE-476F-8855-EC85D2E2288F}"/>
          </ac:spMkLst>
        </pc:spChg>
        <pc:spChg chg="del">
          <ac:chgData name="Joseph Marvin Imperial" userId="c5118018-74d5-4421-be4d-7197191e5b08" providerId="ADAL" clId="{CD431D57-E361-4A30-AF61-2EA51823D040}" dt="2021-08-25T11:30:27.825" v="328" actId="478"/>
          <ac:spMkLst>
            <pc:docMk/>
            <pc:sldMk cId="1632919953" sldId="320"/>
            <ac:spMk id="4" creationId="{75157638-6523-426F-A9CC-ECA894E05450}"/>
          </ac:spMkLst>
        </pc:spChg>
        <pc:spChg chg="add del mod">
          <ac:chgData name="Joseph Marvin Imperial" userId="c5118018-74d5-4421-be4d-7197191e5b08" providerId="ADAL" clId="{CD431D57-E361-4A30-AF61-2EA51823D040}" dt="2021-08-25T11:33:28.475" v="330"/>
          <ac:spMkLst>
            <pc:docMk/>
            <pc:sldMk cId="1632919953" sldId="320"/>
            <ac:spMk id="5" creationId="{C320BAE2-6728-4BA3-B3C4-741916B53E9D}"/>
          </ac:spMkLst>
        </pc:spChg>
        <pc:picChg chg="add mod">
          <ac:chgData name="Joseph Marvin Imperial" userId="c5118018-74d5-4421-be4d-7197191e5b08" providerId="ADAL" clId="{CD431D57-E361-4A30-AF61-2EA51823D040}" dt="2021-08-25T11:33:28.475" v="330"/>
          <ac:picMkLst>
            <pc:docMk/>
            <pc:sldMk cId="1632919953" sldId="320"/>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6:44.261" v="337" actId="1076"/>
        <pc:sldMkLst>
          <pc:docMk/>
          <pc:sldMk cId="1646434447" sldId="321"/>
        </pc:sldMkLst>
        <pc:spChg chg="mod">
          <ac:chgData name="Joseph Marvin Imperial" userId="c5118018-74d5-4421-be4d-7197191e5b08" providerId="ADAL" clId="{CD431D57-E361-4A30-AF61-2EA51823D040}" dt="2021-08-25T11:36:41.284" v="336" actId="27636"/>
          <ac:spMkLst>
            <pc:docMk/>
            <pc:sldMk cId="1646434447" sldId="321"/>
            <ac:spMk id="3" creationId="{2509B077-73CE-476F-8855-EC85D2E2288F}"/>
          </ac:spMkLst>
        </pc:spChg>
        <pc:spChg chg="add del mod">
          <ac:chgData name="Joseph Marvin Imperial" userId="c5118018-74d5-4421-be4d-7197191e5b08" providerId="ADAL" clId="{CD431D57-E361-4A30-AF61-2EA51823D040}" dt="2021-08-25T11:36:33.807" v="334"/>
          <ac:spMkLst>
            <pc:docMk/>
            <pc:sldMk cId="1646434447" sldId="321"/>
            <ac:spMk id="4" creationId="{6A81A1CA-18C3-49C0-AF7F-96388E7D0A3B}"/>
          </ac:spMkLst>
        </pc:spChg>
        <pc:picChg chg="add mod">
          <ac:chgData name="Joseph Marvin Imperial" userId="c5118018-74d5-4421-be4d-7197191e5b08" providerId="ADAL" clId="{CD431D57-E361-4A30-AF61-2EA51823D040}" dt="2021-08-25T11:36:44.261" v="337" actId="1076"/>
          <ac:picMkLst>
            <pc:docMk/>
            <pc:sldMk cId="1646434447" sldId="321"/>
            <ac:picMk id="5" creationId="{E35AC5D6-D4F2-402C-A445-9E1B34F2415D}"/>
          </ac:picMkLst>
        </pc:picChg>
        <pc:picChg chg="del">
          <ac:chgData name="Joseph Marvin Imperial" userId="c5118018-74d5-4421-be4d-7197191e5b08" providerId="ADAL" clId="{CD431D57-E361-4A30-AF61-2EA51823D040}" dt="2021-08-25T11:33:38.726" v="333" actId="478"/>
          <ac:picMkLst>
            <pc:docMk/>
            <pc:sldMk cId="1646434447" sldId="321"/>
            <ac:picMk id="6" creationId="{235573D3-2BAA-45B2-96B3-03E683A38037}"/>
          </ac:picMkLst>
        </pc:picChg>
      </pc:sldChg>
      <pc:sldChg chg="addSp delSp modSp add mod delAnim modAnim">
        <pc:chgData name="Joseph Marvin Imperial" userId="c5118018-74d5-4421-be4d-7197191e5b08" providerId="ADAL" clId="{CD431D57-E361-4A30-AF61-2EA51823D040}" dt="2021-08-25T11:39:23.477" v="344" actId="1076"/>
        <pc:sldMkLst>
          <pc:docMk/>
          <pc:sldMk cId="1544358640" sldId="322"/>
        </pc:sldMkLst>
        <pc:spChg chg="mod">
          <ac:chgData name="Joseph Marvin Imperial" userId="c5118018-74d5-4421-be4d-7197191e5b08" providerId="ADAL" clId="{CD431D57-E361-4A30-AF61-2EA51823D040}" dt="2021-08-25T11:39:21.323" v="343" actId="27636"/>
          <ac:spMkLst>
            <pc:docMk/>
            <pc:sldMk cId="1544358640" sldId="322"/>
            <ac:spMk id="3" creationId="{2509B077-73CE-476F-8855-EC85D2E2288F}"/>
          </ac:spMkLst>
        </pc:spChg>
        <pc:spChg chg="add del mod">
          <ac:chgData name="Joseph Marvin Imperial" userId="c5118018-74d5-4421-be4d-7197191e5b08" providerId="ADAL" clId="{CD431D57-E361-4A30-AF61-2EA51823D040}" dt="2021-08-25T11:39:16.762" v="340"/>
          <ac:spMkLst>
            <pc:docMk/>
            <pc:sldMk cId="1544358640" sldId="322"/>
            <ac:spMk id="4" creationId="{0E672CAC-8288-469C-8C7B-978DAB264832}"/>
          </ac:spMkLst>
        </pc:spChg>
        <pc:picChg chg="del">
          <ac:chgData name="Joseph Marvin Imperial" userId="c5118018-74d5-4421-be4d-7197191e5b08" providerId="ADAL" clId="{CD431D57-E361-4A30-AF61-2EA51823D040}" dt="2021-08-25T11:39:04.566" v="339" actId="478"/>
          <ac:picMkLst>
            <pc:docMk/>
            <pc:sldMk cId="1544358640" sldId="322"/>
            <ac:picMk id="5" creationId="{E35AC5D6-D4F2-402C-A445-9E1B34F2415D}"/>
          </ac:picMkLst>
        </pc:picChg>
        <pc:picChg chg="add mod">
          <ac:chgData name="Joseph Marvin Imperial" userId="c5118018-74d5-4421-be4d-7197191e5b08" providerId="ADAL" clId="{CD431D57-E361-4A30-AF61-2EA51823D040}" dt="2021-08-25T11:39:23.477" v="344" actId="1076"/>
          <ac:picMkLst>
            <pc:docMk/>
            <pc:sldMk cId="1544358640" sldId="322"/>
            <ac:picMk id="6" creationId="{97402D1F-A63B-409C-8BE8-B00028C9853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EA480-FAED-44A7-B0CF-D7F3DF7642EB}" type="datetimeFigureOut">
              <a:rPr lang="en-PH" smtClean="0"/>
              <a:t>08/09/2023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F1461-96C2-4222-BBBB-83024B2ACE35}" type="slidenum">
              <a:rPr lang="en-PH" smtClean="0"/>
              <a:t>‹#›</a:t>
            </a:fld>
            <a:endParaRPr lang="en-PH"/>
          </a:p>
        </p:txBody>
      </p:sp>
    </p:spTree>
    <p:extLst>
      <p:ext uri="{BB962C8B-B14F-4D97-AF65-F5344CB8AC3E}">
        <p14:creationId xmlns:p14="http://schemas.microsoft.com/office/powerpoint/2010/main" val="4148616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B25D-D692-4F23-B4ED-47BAC79057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D28687E1-5839-4483-9223-97E95F831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6F3144D-0DAF-4A95-8CE3-9E3003B58632}"/>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1440FA10-0CB8-463A-B120-7085F89FD6B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404D1B-ADA8-4916-AA04-BC9ECA7216E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677878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F04A-7FA5-4E9F-8B54-DB8594A0E13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E752A62-44D3-4EA0-9A11-16784DE8A6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FBA7854-ACC6-4C73-AA94-A6705D06947E}"/>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E439F258-510E-4F79-A669-ECAFF6D0F8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D0B6444-D35A-4886-BE14-D09825C7B4AE}"/>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03339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2A6291-21AA-4EB6-88CB-52D2FD4E8E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0A5A1BE-4462-46EC-BBAE-1AC39802F3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F6E3CE-84E3-455D-901C-8474EE8B8BB3}"/>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FBC4235A-3059-4AF8-B00F-C53C6D1BDF5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A69A31-7A88-401C-A0EF-3B18D0EEE241}"/>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27993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973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3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0C6F-7F93-42EE-B39A-AE4EC9E8398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A827BF09-21A7-4F3B-9ED9-BBFB5DF9BA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DBED02A-4EC0-48FB-8CC7-FD15A51ADEC5}"/>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5EE19106-9346-479F-9187-1273A35FB60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FD9AAD7-8F1C-4DC4-B4E8-C650E496A1B2}"/>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57977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BFF23-F845-44D8-95A6-53382C98C2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668B851-0B9E-4142-9412-01762C257C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347C1D1-3809-4770-A127-61D443BC4A6D}"/>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2BC2AA6E-CAA1-423C-8CB2-8EB9E2A2E5B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39D1F0F-5C32-45A5-AD00-FC1E0FF3CFD7}"/>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881977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8E55-EF63-4434-AA4C-090F91E413C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ACC52D9-9114-49E6-B66B-5CBFB9990A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F6EB7E5-308F-4FD2-AEBC-550EB1B015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D4E8DAF4-52A1-4F4A-8D14-39793A6B984C}"/>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6" name="Footer Placeholder 5">
            <a:extLst>
              <a:ext uri="{FF2B5EF4-FFF2-40B4-BE49-F238E27FC236}">
                <a16:creationId xmlns:a16="http://schemas.microsoft.com/office/drawing/2014/main" id="{11653C25-A0D0-4BDC-BCAD-219E77A2F0E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B5E2776-3ABF-4D50-B5D8-CE9CA13ECA38}"/>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2747223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218C-D2A6-4541-BA52-49CC08D4791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4F4D3EF-4885-41BD-B1DA-2D8DB5ABC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3403D4-9B77-4EB5-B0A1-E79D4B3BF79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3B31272-9211-4F78-8C0C-1AC0EF66E6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B597C7-3D5D-4E45-BF5C-1EB7CC473AC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9EBA75E-EEDC-4E95-B13D-2B00DB81F02A}"/>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8" name="Footer Placeholder 7">
            <a:extLst>
              <a:ext uri="{FF2B5EF4-FFF2-40B4-BE49-F238E27FC236}">
                <a16:creationId xmlns:a16="http://schemas.microsoft.com/office/drawing/2014/main" id="{97E97B82-93EE-4E13-8EB8-FA0123C5251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2F4C9F01-7154-49DA-9509-D8FB6BC4A12B}"/>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50411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5756-F873-4E3C-8E36-49E269096F31}"/>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651333D-8F2A-4056-A85B-26F02495FBBD}"/>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4" name="Footer Placeholder 3">
            <a:extLst>
              <a:ext uri="{FF2B5EF4-FFF2-40B4-BE49-F238E27FC236}">
                <a16:creationId xmlns:a16="http://schemas.microsoft.com/office/drawing/2014/main" id="{6020A59F-1B80-466C-998F-47AB3BC52E59}"/>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2A4FA4-34A3-49C3-B62F-8BBA35A65B3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4068225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D6E71D-5EF8-41D8-8F71-44DE718DDD67}"/>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3" name="Footer Placeholder 2">
            <a:extLst>
              <a:ext uri="{FF2B5EF4-FFF2-40B4-BE49-F238E27FC236}">
                <a16:creationId xmlns:a16="http://schemas.microsoft.com/office/drawing/2014/main" id="{71A605E6-2121-4175-9B02-84F3D524BD8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8253DA1-42CA-434F-84BC-9424C17CEF49}"/>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3679761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DEB3-3A48-4208-8510-7575BA8CE8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3FA8C4E7-8664-43D0-B26A-C8A6293E0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E32F92C1-E474-4315-B1B5-9363CD24F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3FAF5-9312-48A5-9A2B-4353DCBF7B56}"/>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6" name="Footer Placeholder 5">
            <a:extLst>
              <a:ext uri="{FF2B5EF4-FFF2-40B4-BE49-F238E27FC236}">
                <a16:creationId xmlns:a16="http://schemas.microsoft.com/office/drawing/2014/main" id="{150E88E7-F31D-4B91-BC88-289190D65D7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3F66E6A-69C3-4540-90D0-9CD6D517A585}"/>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1830865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559D-55C6-463C-B812-0BBE76CFC4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527B1D3-29E0-4BE4-B89B-4F7CA9904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19587EC-458B-497B-AA07-6533097DE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E6B5F2-B204-41C8-A514-EA4AFD931031}"/>
              </a:ext>
            </a:extLst>
          </p:cNvPr>
          <p:cNvSpPr>
            <a:spLocks noGrp="1"/>
          </p:cNvSpPr>
          <p:nvPr>
            <p:ph type="dt" sz="half" idx="10"/>
          </p:nvPr>
        </p:nvSpPr>
        <p:spPr/>
        <p:txBody>
          <a:bodyPr/>
          <a:lstStyle/>
          <a:p>
            <a:fld id="{E3F2C046-3488-4271-867B-6B64A28EF1DF}" type="datetimeFigureOut">
              <a:rPr lang="en-PH" smtClean="0"/>
              <a:t>08/09/2023</a:t>
            </a:fld>
            <a:endParaRPr lang="en-PH"/>
          </a:p>
        </p:txBody>
      </p:sp>
      <p:sp>
        <p:nvSpPr>
          <p:cNvPr id="6" name="Footer Placeholder 5">
            <a:extLst>
              <a:ext uri="{FF2B5EF4-FFF2-40B4-BE49-F238E27FC236}">
                <a16:creationId xmlns:a16="http://schemas.microsoft.com/office/drawing/2014/main" id="{4ED1BCF4-8179-42AF-9620-F0F4F926E6F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D3AC17-18F8-4FDF-9574-4F95B403D89D}"/>
              </a:ext>
            </a:extLst>
          </p:cNvPr>
          <p:cNvSpPr>
            <a:spLocks noGrp="1"/>
          </p:cNvSpPr>
          <p:nvPr>
            <p:ph type="sldNum" sz="quarter" idx="12"/>
          </p:nvPr>
        </p:nvSpPr>
        <p:spPr/>
        <p:txBody>
          <a:bodyPr/>
          <a:lstStyle/>
          <a:p>
            <a:fld id="{DC8B5B55-255C-4B50-9FAA-ACBE42363FF9}" type="slidenum">
              <a:rPr lang="en-PH" smtClean="0"/>
              <a:t>‹#›</a:t>
            </a:fld>
            <a:endParaRPr lang="en-PH"/>
          </a:p>
        </p:txBody>
      </p:sp>
    </p:spTree>
    <p:extLst>
      <p:ext uri="{BB962C8B-B14F-4D97-AF65-F5344CB8AC3E}">
        <p14:creationId xmlns:p14="http://schemas.microsoft.com/office/powerpoint/2010/main" val="69665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1D338B-0952-4892-A4B2-4C538D51A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D315304-8128-4E9F-9978-526D69287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C6EE1AF-429D-4481-9F12-F226EC8CE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2C046-3488-4271-867B-6B64A28EF1DF}" type="datetimeFigureOut">
              <a:rPr lang="en-PH" smtClean="0"/>
              <a:t>08/09/2023</a:t>
            </a:fld>
            <a:endParaRPr lang="en-PH"/>
          </a:p>
        </p:txBody>
      </p:sp>
      <p:sp>
        <p:nvSpPr>
          <p:cNvPr id="5" name="Footer Placeholder 4">
            <a:extLst>
              <a:ext uri="{FF2B5EF4-FFF2-40B4-BE49-F238E27FC236}">
                <a16:creationId xmlns:a16="http://schemas.microsoft.com/office/drawing/2014/main" id="{D079E95B-93B1-4DBA-9E1D-9311EF3E3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88A94E2-C76D-4DE0-94E9-24E315B27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5B55-255C-4B50-9FAA-ACBE42363FF9}" type="slidenum">
              <a:rPr lang="en-PH" smtClean="0"/>
              <a:t>‹#›</a:t>
            </a:fld>
            <a:endParaRPr lang="en-PH"/>
          </a:p>
        </p:txBody>
      </p:sp>
    </p:spTree>
    <p:extLst>
      <p:ext uri="{BB962C8B-B14F-4D97-AF65-F5344CB8AC3E}">
        <p14:creationId xmlns:p14="http://schemas.microsoft.com/office/powerpoint/2010/main" val="80475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08444"/>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3CA7EB-D821-4578-A186-D330E9178EDE}"/>
              </a:ext>
            </a:extLst>
          </p:cNvPr>
          <p:cNvSpPr txBox="1"/>
          <p:nvPr/>
        </p:nvSpPr>
        <p:spPr>
          <a:xfrm>
            <a:off x="87923" y="28551"/>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INTRODUCTION TO COMPUTING</a:t>
            </a:r>
          </a:p>
        </p:txBody>
      </p:sp>
      <p:sp>
        <p:nvSpPr>
          <p:cNvPr id="7" name="TextBox 6">
            <a:extLst>
              <a:ext uri="{FF2B5EF4-FFF2-40B4-BE49-F238E27FC236}">
                <a16:creationId xmlns:a16="http://schemas.microsoft.com/office/drawing/2014/main" id="{9B128FD4-EE77-4086-837E-5EAF83B0DDD1}"/>
              </a:ext>
            </a:extLst>
          </p:cNvPr>
          <p:cNvSpPr txBox="1"/>
          <p:nvPr/>
        </p:nvSpPr>
        <p:spPr>
          <a:xfrm>
            <a:off x="9182099" y="13190"/>
            <a:ext cx="2948354" cy="338554"/>
          </a:xfrm>
          <a:prstGeom prst="rect">
            <a:avLst/>
          </a:prstGeom>
          <a:noFill/>
        </p:spPr>
        <p:txBody>
          <a:bodyPr wrap="square" rtlCol="0">
            <a:spAutoFit/>
          </a:bodyPr>
          <a:lstStyle/>
          <a:p>
            <a:pPr algn="r"/>
            <a:r>
              <a:rPr lang="en-US" sz="1600" dirty="0">
                <a:solidFill>
                  <a:schemeClr val="bg1"/>
                </a:solidFill>
              </a:rPr>
              <a:t>Course Code: CCINCOM/L</a:t>
            </a:r>
            <a:endParaRPr lang="en-PH" sz="1600" dirty="0">
              <a:solidFill>
                <a:schemeClr val="bg1"/>
              </a:solidFill>
              <a:latin typeface="Abadi" panose="020B0604020202020204" pitchFamily="34" charset="0"/>
            </a:endParaRPr>
          </a:p>
        </p:txBody>
      </p:sp>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1" name="Rectangle: Rounded Corners 10">
            <a:extLst>
              <a:ext uri="{FF2B5EF4-FFF2-40B4-BE49-F238E27FC236}">
                <a16:creationId xmlns:a16="http://schemas.microsoft.com/office/drawing/2014/main" id="{FC0E6401-2C04-467C-AAEB-D904A2EAFC7C}"/>
              </a:ext>
            </a:extLst>
          </p:cNvPr>
          <p:cNvSpPr/>
          <p:nvPr/>
        </p:nvSpPr>
        <p:spPr>
          <a:xfrm>
            <a:off x="2726346" y="1536398"/>
            <a:ext cx="6603023" cy="1037442"/>
          </a:xfrm>
          <a:prstGeom prst="round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Data Collection: Practices, Bias, Risks</a:t>
            </a:r>
          </a:p>
        </p:txBody>
      </p:sp>
      <p:sp>
        <p:nvSpPr>
          <p:cNvPr id="2" name="TextBox 1">
            <a:extLst>
              <a:ext uri="{FF2B5EF4-FFF2-40B4-BE49-F238E27FC236}">
                <a16:creationId xmlns:a16="http://schemas.microsoft.com/office/drawing/2014/main" id="{23C7CA10-DCF9-4EDB-8E1E-32C3B0F020E9}"/>
              </a:ext>
            </a:extLst>
          </p:cNvPr>
          <p:cNvSpPr txBox="1"/>
          <p:nvPr/>
        </p:nvSpPr>
        <p:spPr>
          <a:xfrm>
            <a:off x="3710355" y="2972201"/>
            <a:ext cx="4369777" cy="707886"/>
          </a:xfrm>
          <a:prstGeom prst="rect">
            <a:avLst/>
          </a:prstGeom>
          <a:noFill/>
        </p:spPr>
        <p:txBody>
          <a:bodyPr wrap="square" rtlCol="0">
            <a:spAutoFit/>
          </a:bodyPr>
          <a:lstStyle/>
          <a:p>
            <a:pPr algn="ctr"/>
            <a:r>
              <a:rPr lang="en-PH" sz="2400" b="1">
                <a:solidFill>
                  <a:schemeClr val="tx1">
                    <a:lumMod val="95000"/>
                    <a:lumOff val="5000"/>
                  </a:schemeClr>
                </a:solidFill>
                <a:latin typeface="Book Antiqua" panose="02040602050305030304" pitchFamily="18" charset="0"/>
              </a:rPr>
              <a:t>Elizer Ponio Jr</a:t>
            </a:r>
            <a:endParaRPr lang="en-PH" sz="2400" b="1" dirty="0">
              <a:solidFill>
                <a:schemeClr val="tx1">
                  <a:lumMod val="95000"/>
                  <a:lumOff val="5000"/>
                </a:schemeClr>
              </a:solidFill>
              <a:latin typeface="Book Antiqua" panose="02040602050305030304" pitchFamily="18" charset="0"/>
            </a:endParaRPr>
          </a:p>
          <a:p>
            <a:pPr algn="ctr"/>
            <a:r>
              <a:rPr lang="en-PH" sz="1600" dirty="0">
                <a:solidFill>
                  <a:schemeClr val="tx1">
                    <a:lumMod val="95000"/>
                    <a:lumOff val="5000"/>
                  </a:schemeClr>
                </a:solidFill>
                <a:latin typeface="Book Antiqua" panose="02040602050305030304" pitchFamily="18" charset="0"/>
              </a:rPr>
              <a:t>Faculty</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54DB2FD2-DBDA-4BB9-96A3-9CCAACFDF96D}"/>
              </a:ext>
            </a:extLst>
          </p:cNvPr>
          <p:cNvSpPr txBox="1"/>
          <p:nvPr/>
        </p:nvSpPr>
        <p:spPr>
          <a:xfrm>
            <a:off x="2741002" y="4087206"/>
            <a:ext cx="6308482" cy="861774"/>
          </a:xfrm>
          <a:prstGeom prst="rect">
            <a:avLst/>
          </a:prstGeom>
          <a:noFill/>
        </p:spPr>
        <p:txBody>
          <a:bodyPr wrap="square" rtlCol="0">
            <a:spAutoFit/>
          </a:bodyPr>
          <a:lstStyle/>
          <a:p>
            <a:pPr algn="ctr"/>
            <a:r>
              <a:rPr lang="en-PH" sz="1600" b="1" dirty="0">
                <a:solidFill>
                  <a:schemeClr val="tx1">
                    <a:lumMod val="95000"/>
                    <a:lumOff val="5000"/>
                  </a:schemeClr>
                </a:solidFill>
                <a:latin typeface="Book Antiqua" panose="02040602050305030304" pitchFamily="18" charset="0"/>
              </a:rPr>
              <a:t>Department of Computer Science</a:t>
            </a:r>
          </a:p>
          <a:p>
            <a:pPr algn="ctr"/>
            <a:r>
              <a:rPr lang="en-PH" sz="1600" dirty="0">
                <a:solidFill>
                  <a:schemeClr val="tx1">
                    <a:lumMod val="95000"/>
                    <a:lumOff val="5000"/>
                  </a:schemeClr>
                </a:solidFill>
                <a:latin typeface="Book Antiqua" panose="02040602050305030304" pitchFamily="18" charset="0"/>
              </a:rPr>
              <a:t>College of Computing and Information Technologies (CCIT)</a:t>
            </a:r>
          </a:p>
          <a:p>
            <a:pPr algn="ctr"/>
            <a:r>
              <a:rPr lang="en-PH" sz="1600" dirty="0">
                <a:solidFill>
                  <a:schemeClr val="tx1">
                    <a:lumMod val="95000"/>
                    <a:lumOff val="5000"/>
                  </a:schemeClr>
                </a:solidFill>
                <a:latin typeface="Book Antiqua" panose="02040602050305030304" pitchFamily="18" charset="0"/>
              </a:rPr>
              <a:t>National University</a:t>
            </a:r>
          </a:p>
        </p:txBody>
      </p:sp>
    </p:spTree>
    <p:extLst>
      <p:ext uri="{BB962C8B-B14F-4D97-AF65-F5344CB8AC3E}">
        <p14:creationId xmlns:p14="http://schemas.microsoft.com/office/powerpoint/2010/main" val="76980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Changing the World by Changing the Data (Rogers, 2021)</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While we have made a lot of progress [in ML], it is now clear that our models learn all kinds of </a:t>
            </a:r>
            <a:r>
              <a:rPr lang="en-US" sz="2400" b="1" dirty="0"/>
              <a:t>spurious patterns, social biases, and annotation artifacts</a:t>
            </a:r>
            <a:r>
              <a:rPr lang="en-US" sz="2400" dirty="0"/>
              <a:t>. Algorithmic solutions have so far had limited success.</a:t>
            </a:r>
          </a:p>
          <a:p>
            <a:r>
              <a:rPr lang="en-US" sz="2400" dirty="0"/>
              <a:t>Models are </a:t>
            </a:r>
            <a:r>
              <a:rPr lang="en-US" sz="2400" b="1" dirty="0"/>
              <a:t>representations</a:t>
            </a:r>
            <a:r>
              <a:rPr lang="en-US" sz="2400" dirty="0"/>
              <a:t> of the data they were trained on. </a:t>
            </a:r>
          </a:p>
          <a:p>
            <a:r>
              <a:rPr lang="en-US" sz="2400" dirty="0"/>
              <a:t>Written texts contain plenty of evidence of all kinds of social biases based on gender, race, social status, ability, age, etc. </a:t>
            </a:r>
            <a:r>
              <a:rPr lang="en-US" sz="2400" b="1" dirty="0"/>
              <a:t>Models may learn these biases and even amplify them</a:t>
            </a:r>
            <a:r>
              <a:rPr lang="en-US" sz="2400" dirty="0"/>
              <a:t>, putting the minority groups at a disadvantage by direct psychological harm and propagation of stereotypes (Blodgett et al., 2020; Bender et al., 2021).</a:t>
            </a:r>
            <a:endParaRPr lang="en-PH" sz="2400" dirty="0"/>
          </a:p>
          <a:p>
            <a:r>
              <a:rPr lang="en-PH" sz="2400" dirty="0"/>
              <a:t>Garbage in, garbage out.</a:t>
            </a:r>
          </a:p>
        </p:txBody>
      </p:sp>
    </p:spTree>
    <p:extLst>
      <p:ext uri="{BB962C8B-B14F-4D97-AF65-F5344CB8AC3E}">
        <p14:creationId xmlns:p14="http://schemas.microsoft.com/office/powerpoint/2010/main" val="279647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5F7442E5-293E-4CC2-A592-B51099C1EEAF}"/>
              </a:ext>
            </a:extLst>
          </p:cNvPr>
          <p:cNvPicPr>
            <a:picLocks noChangeAspect="1"/>
          </p:cNvPicPr>
          <p:nvPr/>
        </p:nvPicPr>
        <p:blipFill>
          <a:blip r:embed="rId2"/>
          <a:stretch>
            <a:fillRect/>
          </a:stretch>
        </p:blipFill>
        <p:spPr>
          <a:xfrm>
            <a:off x="0" y="503219"/>
            <a:ext cx="7497890" cy="5198938"/>
          </a:xfrm>
          <a:prstGeom prst="rect">
            <a:avLst/>
          </a:prstGeom>
        </p:spPr>
      </p:pic>
      <p:pic>
        <p:nvPicPr>
          <p:cNvPr id="2050" name="Picture 2" descr="Google Photos app tags black Jacky Alcine and friend as GORILLAS | Daily  Mail Online">
            <a:extLst>
              <a:ext uri="{FF2B5EF4-FFF2-40B4-BE49-F238E27FC236}">
                <a16:creationId xmlns:a16="http://schemas.microsoft.com/office/drawing/2014/main" id="{DF065172-C281-4DFE-96DF-F14F3B889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797" y="2311358"/>
            <a:ext cx="4842203" cy="2908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861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8CF80596-D96E-4E96-81C5-1D881735CC7A}"/>
              </a:ext>
            </a:extLst>
          </p:cNvPr>
          <p:cNvPicPr>
            <a:picLocks noChangeAspect="1"/>
          </p:cNvPicPr>
          <p:nvPr/>
        </p:nvPicPr>
        <p:blipFill>
          <a:blip r:embed="rId2"/>
          <a:stretch>
            <a:fillRect/>
          </a:stretch>
        </p:blipFill>
        <p:spPr>
          <a:xfrm>
            <a:off x="0" y="165759"/>
            <a:ext cx="6409110" cy="4291197"/>
          </a:xfrm>
          <a:prstGeom prst="rect">
            <a:avLst/>
          </a:prstGeom>
        </p:spPr>
      </p:pic>
      <p:pic>
        <p:nvPicPr>
          <p:cNvPr id="7" name="Picture 6">
            <a:extLst>
              <a:ext uri="{FF2B5EF4-FFF2-40B4-BE49-F238E27FC236}">
                <a16:creationId xmlns:a16="http://schemas.microsoft.com/office/drawing/2014/main" id="{C70794FB-137B-4461-AFC3-5FB56CC91E6D}"/>
              </a:ext>
            </a:extLst>
          </p:cNvPr>
          <p:cNvPicPr>
            <a:picLocks noChangeAspect="1"/>
          </p:cNvPicPr>
          <p:nvPr/>
        </p:nvPicPr>
        <p:blipFill>
          <a:blip r:embed="rId3"/>
          <a:stretch>
            <a:fillRect/>
          </a:stretch>
        </p:blipFill>
        <p:spPr>
          <a:xfrm>
            <a:off x="4912838" y="1615302"/>
            <a:ext cx="7015458" cy="4847044"/>
          </a:xfrm>
          <a:prstGeom prst="rect">
            <a:avLst/>
          </a:prstGeom>
        </p:spPr>
      </p:pic>
    </p:spTree>
    <p:extLst>
      <p:ext uri="{BB962C8B-B14F-4D97-AF65-F5344CB8AC3E}">
        <p14:creationId xmlns:p14="http://schemas.microsoft.com/office/powerpoint/2010/main" val="1946462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6" name="Picture 5">
            <a:extLst>
              <a:ext uri="{FF2B5EF4-FFF2-40B4-BE49-F238E27FC236}">
                <a16:creationId xmlns:a16="http://schemas.microsoft.com/office/drawing/2014/main" id="{BCF23A65-87CA-472A-80FC-A88B2802E3CE}"/>
              </a:ext>
            </a:extLst>
          </p:cNvPr>
          <p:cNvPicPr>
            <a:picLocks noChangeAspect="1"/>
          </p:cNvPicPr>
          <p:nvPr/>
        </p:nvPicPr>
        <p:blipFill>
          <a:blip r:embed="rId2"/>
          <a:stretch>
            <a:fillRect/>
          </a:stretch>
        </p:blipFill>
        <p:spPr>
          <a:xfrm>
            <a:off x="793412" y="830011"/>
            <a:ext cx="6293189" cy="4527939"/>
          </a:xfrm>
          <a:prstGeom prst="rect">
            <a:avLst/>
          </a:prstGeom>
        </p:spPr>
      </p:pic>
      <p:pic>
        <p:nvPicPr>
          <p:cNvPr id="3074" name="Picture 2" descr="Image">
            <a:extLst>
              <a:ext uri="{FF2B5EF4-FFF2-40B4-BE49-F238E27FC236}">
                <a16:creationId xmlns:a16="http://schemas.microsoft.com/office/drawing/2014/main" id="{7C88FF33-6AE7-41BE-907D-38CBA729B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149" y="146034"/>
            <a:ext cx="1172681" cy="60309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a:extLst>
              <a:ext uri="{FF2B5EF4-FFF2-40B4-BE49-F238E27FC236}">
                <a16:creationId xmlns:a16="http://schemas.microsoft.com/office/drawing/2014/main" id="{E8D33F36-925F-4BBF-9D90-9EDC19CDF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1399" y="146034"/>
            <a:ext cx="1146424" cy="589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55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Result?</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6956E722-6360-4320-99D4-4D5BB8FAFA90}"/>
              </a:ext>
            </a:extLst>
          </p:cNvPr>
          <p:cNvPicPr>
            <a:picLocks noChangeAspect="1"/>
          </p:cNvPicPr>
          <p:nvPr/>
        </p:nvPicPr>
        <p:blipFill rotWithShape="1">
          <a:blip r:embed="rId2"/>
          <a:srcRect t="2610"/>
          <a:stretch/>
        </p:blipFill>
        <p:spPr>
          <a:xfrm>
            <a:off x="913038" y="1214624"/>
            <a:ext cx="10229636" cy="4738323"/>
          </a:xfrm>
          <a:prstGeom prst="rect">
            <a:avLst/>
          </a:prstGeom>
        </p:spPr>
      </p:pic>
    </p:spTree>
    <p:extLst>
      <p:ext uri="{BB962C8B-B14F-4D97-AF65-F5344CB8AC3E}">
        <p14:creationId xmlns:p14="http://schemas.microsoft.com/office/powerpoint/2010/main" val="3171253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Privacy Concerns in Collection and Training</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Models may memorize specific facts in training data, and if those facts happen to be </a:t>
            </a:r>
            <a:r>
              <a:rPr lang="en-US" sz="2400" b="1" dirty="0"/>
              <a:t>personally identifiable information</a:t>
            </a:r>
            <a:r>
              <a:rPr lang="en-US" sz="2400" dirty="0"/>
              <a:t>, this is a security concern (Rogers, 2021).</a:t>
            </a:r>
          </a:p>
          <a:p>
            <a:r>
              <a:rPr lang="en-US" sz="2400" dirty="0"/>
              <a:t>Large language models have knowledge of personal information such as cellular numbers and personal addresses linked to people (</a:t>
            </a:r>
            <a:r>
              <a:rPr lang="en-US" sz="2400" dirty="0" err="1"/>
              <a:t>Carlini</a:t>
            </a:r>
            <a:r>
              <a:rPr lang="en-US" sz="2400" dirty="0"/>
              <a:t> et al, 2020).</a:t>
            </a:r>
            <a:endParaRPr lang="en-PH" sz="2400" dirty="0"/>
          </a:p>
        </p:txBody>
      </p:sp>
      <p:pic>
        <p:nvPicPr>
          <p:cNvPr id="5" name="Picture 4">
            <a:extLst>
              <a:ext uri="{FF2B5EF4-FFF2-40B4-BE49-F238E27FC236}">
                <a16:creationId xmlns:a16="http://schemas.microsoft.com/office/drawing/2014/main" id="{0B4DBADB-3F4A-41C8-9912-1F9A30D68D83}"/>
              </a:ext>
            </a:extLst>
          </p:cNvPr>
          <p:cNvPicPr>
            <a:picLocks noChangeAspect="1"/>
          </p:cNvPicPr>
          <p:nvPr/>
        </p:nvPicPr>
        <p:blipFill>
          <a:blip r:embed="rId2"/>
          <a:stretch>
            <a:fillRect/>
          </a:stretch>
        </p:blipFill>
        <p:spPr>
          <a:xfrm>
            <a:off x="1517009" y="2760562"/>
            <a:ext cx="3760352" cy="3487747"/>
          </a:xfrm>
          <a:prstGeom prst="rect">
            <a:avLst/>
          </a:prstGeom>
        </p:spPr>
      </p:pic>
      <p:pic>
        <p:nvPicPr>
          <p:cNvPr id="7" name="Picture 6">
            <a:extLst>
              <a:ext uri="{FF2B5EF4-FFF2-40B4-BE49-F238E27FC236}">
                <a16:creationId xmlns:a16="http://schemas.microsoft.com/office/drawing/2014/main" id="{32792147-82FA-45A5-BE5A-3A7A9B4ED512}"/>
              </a:ext>
            </a:extLst>
          </p:cNvPr>
          <p:cNvPicPr>
            <a:picLocks noChangeAspect="1"/>
          </p:cNvPicPr>
          <p:nvPr/>
        </p:nvPicPr>
        <p:blipFill rotWithShape="1">
          <a:blip r:embed="rId3"/>
          <a:srcRect b="32650"/>
          <a:stretch/>
        </p:blipFill>
        <p:spPr>
          <a:xfrm>
            <a:off x="5430675" y="2924085"/>
            <a:ext cx="5161981" cy="3395570"/>
          </a:xfrm>
          <a:prstGeom prst="rect">
            <a:avLst/>
          </a:prstGeom>
        </p:spPr>
      </p:pic>
    </p:spTree>
    <p:extLst>
      <p:ext uri="{BB962C8B-B14F-4D97-AF65-F5344CB8AC3E}">
        <p14:creationId xmlns:p14="http://schemas.microsoft.com/office/powerpoint/2010/main" val="3117021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Collection and Annotation Tools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spTree>
    <p:extLst>
      <p:ext uri="{BB962C8B-B14F-4D97-AF65-F5344CB8AC3E}">
        <p14:creationId xmlns:p14="http://schemas.microsoft.com/office/powerpoint/2010/main" val="190780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err="1">
                <a:latin typeface="+mn-lt"/>
              </a:rPr>
              <a:t>Twint</a:t>
            </a:r>
            <a:r>
              <a:rPr lang="en-PH" sz="3600" b="1" dirty="0">
                <a:latin typeface="+mn-lt"/>
              </a:rPr>
              <a:t> (Twitter Intelligence Tool)</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sz="2400" dirty="0" err="1"/>
              <a:t>Twint</a:t>
            </a:r>
            <a:r>
              <a:rPr lang="en-US" sz="2400" dirty="0"/>
              <a:t> is an advanced Twitter scraping tool written in Python that allows for scraping Tweets from Twitter profiles without using Twitter's API.</a:t>
            </a:r>
            <a:endParaRPr lang="en-PH" sz="2400" dirty="0"/>
          </a:p>
          <a:p>
            <a:pPr marL="0" indent="0">
              <a:buNone/>
            </a:pPr>
            <a:r>
              <a:rPr lang="en-PH" sz="2400" dirty="0"/>
              <a:t>https://github.com/twintproject/twint</a:t>
            </a:r>
          </a:p>
        </p:txBody>
      </p:sp>
      <p:pic>
        <p:nvPicPr>
          <p:cNvPr id="1026" name="Picture 2" descr="2">
            <a:extLst>
              <a:ext uri="{FF2B5EF4-FFF2-40B4-BE49-F238E27FC236}">
                <a16:creationId xmlns:a16="http://schemas.microsoft.com/office/drawing/2014/main" id="{69461835-B20B-450B-B021-A563A6AF5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717" y="2737945"/>
            <a:ext cx="6667929" cy="34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86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Twitter Academic API</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PH" sz="2400" dirty="0"/>
              <a:t>https://developer.twitter.com/en/products/twitter-api/academic-research</a:t>
            </a:r>
          </a:p>
        </p:txBody>
      </p:sp>
      <p:pic>
        <p:nvPicPr>
          <p:cNvPr id="5" name="Picture 4">
            <a:extLst>
              <a:ext uri="{FF2B5EF4-FFF2-40B4-BE49-F238E27FC236}">
                <a16:creationId xmlns:a16="http://schemas.microsoft.com/office/drawing/2014/main" id="{93EF49B7-3DB7-4C76-9450-EA7484363EA2}"/>
              </a:ext>
            </a:extLst>
          </p:cNvPr>
          <p:cNvPicPr>
            <a:picLocks noChangeAspect="1"/>
          </p:cNvPicPr>
          <p:nvPr/>
        </p:nvPicPr>
        <p:blipFill>
          <a:blip r:embed="rId2"/>
          <a:stretch>
            <a:fillRect/>
          </a:stretch>
        </p:blipFill>
        <p:spPr>
          <a:xfrm>
            <a:off x="2071908" y="1916183"/>
            <a:ext cx="7911895" cy="4039689"/>
          </a:xfrm>
          <a:prstGeom prst="rect">
            <a:avLst/>
          </a:prstGeom>
        </p:spPr>
      </p:pic>
    </p:spTree>
    <p:extLst>
      <p:ext uri="{BB962C8B-B14F-4D97-AF65-F5344CB8AC3E}">
        <p14:creationId xmlns:p14="http://schemas.microsoft.com/office/powerpoint/2010/main" val="51014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Amazon Mechanical Turk</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PH" sz="2400" dirty="0"/>
              <a:t>Costs money. </a:t>
            </a:r>
            <a:r>
              <a:rPr lang="en-US" sz="2400" dirty="0"/>
              <a:t>Amazon Mechanical Turk (</a:t>
            </a:r>
            <a:r>
              <a:rPr lang="en-US" sz="2400" dirty="0" err="1"/>
              <a:t>MTurk</a:t>
            </a:r>
            <a:r>
              <a:rPr lang="en-US" sz="2400" dirty="0"/>
              <a:t>) is a crowdsourcing marketplace that makes it easier for individuals and businesses to outsource their processes and jobs to a distributed workforce who can perform these tasks virtually. </a:t>
            </a:r>
            <a:endParaRPr lang="en-PH" sz="2400" dirty="0"/>
          </a:p>
          <a:p>
            <a:pPr marL="0" indent="0">
              <a:buNone/>
            </a:pPr>
            <a:r>
              <a:rPr lang="en-PH" sz="2400" dirty="0"/>
              <a:t>https://www.mturk.com/</a:t>
            </a:r>
          </a:p>
        </p:txBody>
      </p:sp>
      <p:pic>
        <p:nvPicPr>
          <p:cNvPr id="5" name="Picture 4">
            <a:extLst>
              <a:ext uri="{FF2B5EF4-FFF2-40B4-BE49-F238E27FC236}">
                <a16:creationId xmlns:a16="http://schemas.microsoft.com/office/drawing/2014/main" id="{0EBA8855-263D-46A9-AB26-E58471D1F8B2}"/>
              </a:ext>
            </a:extLst>
          </p:cNvPr>
          <p:cNvPicPr>
            <a:picLocks noChangeAspect="1"/>
          </p:cNvPicPr>
          <p:nvPr/>
        </p:nvPicPr>
        <p:blipFill>
          <a:blip r:embed="rId2"/>
          <a:stretch>
            <a:fillRect/>
          </a:stretch>
        </p:blipFill>
        <p:spPr>
          <a:xfrm>
            <a:off x="616450" y="2959366"/>
            <a:ext cx="10572108" cy="3217598"/>
          </a:xfrm>
          <a:prstGeom prst="rect">
            <a:avLst/>
          </a:prstGeom>
        </p:spPr>
      </p:pic>
    </p:spTree>
    <p:extLst>
      <p:ext uri="{BB962C8B-B14F-4D97-AF65-F5344CB8AC3E}">
        <p14:creationId xmlns:p14="http://schemas.microsoft.com/office/powerpoint/2010/main" val="206305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endParaRPr lang="en-PH" sz="3600" b="1" dirty="0">
              <a:latin typeface="+mn-lt"/>
            </a:endParaRP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1026" name="Picture 2" descr="5 Steps of a Data Science Project Lifecycle | by Dr. Cher Han Lau | Towards Data  Science">
            <a:extLst>
              <a:ext uri="{FF2B5EF4-FFF2-40B4-BE49-F238E27FC236}">
                <a16:creationId xmlns:a16="http://schemas.microsoft.com/office/drawing/2014/main" id="{B8D634B9-5BB2-489C-BBFC-7E0915E9C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732" y="234541"/>
            <a:ext cx="11430000"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99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Google Dataset Search</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PH" sz="2400" dirty="0"/>
              <a:t>https://datasetsearch.research.google.com/</a:t>
            </a:r>
          </a:p>
        </p:txBody>
      </p:sp>
      <p:pic>
        <p:nvPicPr>
          <p:cNvPr id="5" name="Picture 4">
            <a:extLst>
              <a:ext uri="{FF2B5EF4-FFF2-40B4-BE49-F238E27FC236}">
                <a16:creationId xmlns:a16="http://schemas.microsoft.com/office/drawing/2014/main" id="{E5D3CF4A-D816-41B5-A35A-577742736CA2}"/>
              </a:ext>
            </a:extLst>
          </p:cNvPr>
          <p:cNvPicPr>
            <a:picLocks noChangeAspect="1"/>
          </p:cNvPicPr>
          <p:nvPr/>
        </p:nvPicPr>
        <p:blipFill>
          <a:blip r:embed="rId2"/>
          <a:stretch>
            <a:fillRect/>
          </a:stretch>
        </p:blipFill>
        <p:spPr>
          <a:xfrm>
            <a:off x="732889" y="2049748"/>
            <a:ext cx="11061843" cy="3772536"/>
          </a:xfrm>
          <a:prstGeom prst="rect">
            <a:avLst/>
          </a:prstGeom>
        </p:spPr>
      </p:pic>
    </p:spTree>
    <p:extLst>
      <p:ext uri="{BB962C8B-B14F-4D97-AF65-F5344CB8AC3E}">
        <p14:creationId xmlns:p14="http://schemas.microsoft.com/office/powerpoint/2010/main" val="340175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Papers With Code - Datasets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US" sz="2400" dirty="0"/>
              <a:t>The mission of Papers with Code is to create a free and open resource with Machine Learning papers, code, datasets, methods and evaluation tables.</a:t>
            </a:r>
            <a:endParaRPr lang="en-PH" sz="2400" dirty="0"/>
          </a:p>
          <a:p>
            <a:pPr marL="0" indent="0">
              <a:buNone/>
            </a:pPr>
            <a:r>
              <a:rPr lang="en-PH" sz="2400" dirty="0"/>
              <a:t>https://paperswithcode.com/datasets</a:t>
            </a:r>
          </a:p>
        </p:txBody>
      </p:sp>
      <p:pic>
        <p:nvPicPr>
          <p:cNvPr id="5" name="Picture 4">
            <a:extLst>
              <a:ext uri="{FF2B5EF4-FFF2-40B4-BE49-F238E27FC236}">
                <a16:creationId xmlns:a16="http://schemas.microsoft.com/office/drawing/2014/main" id="{DADF1609-D0BA-4FB6-BF17-B7ECDCE7D5C0}"/>
              </a:ext>
            </a:extLst>
          </p:cNvPr>
          <p:cNvPicPr>
            <a:picLocks noChangeAspect="1"/>
          </p:cNvPicPr>
          <p:nvPr/>
        </p:nvPicPr>
        <p:blipFill>
          <a:blip r:embed="rId2"/>
          <a:stretch>
            <a:fillRect/>
          </a:stretch>
        </p:blipFill>
        <p:spPr>
          <a:xfrm>
            <a:off x="1678598" y="2856322"/>
            <a:ext cx="9039225" cy="3171825"/>
          </a:xfrm>
          <a:prstGeom prst="rect">
            <a:avLst/>
          </a:prstGeom>
        </p:spPr>
      </p:pic>
    </p:spTree>
    <p:extLst>
      <p:ext uri="{BB962C8B-B14F-4D97-AF65-F5344CB8AC3E}">
        <p14:creationId xmlns:p14="http://schemas.microsoft.com/office/powerpoint/2010/main" val="2074558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PLOC and NLP Research Primer</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r>
              <a:rPr lang="en-PH" sz="2400" dirty="0"/>
              <a:t>Philippine Languages Online Corpora</a:t>
            </a:r>
          </a:p>
          <a:p>
            <a:pPr marL="0" indent="0">
              <a:buNone/>
            </a:pPr>
            <a:r>
              <a:rPr lang="en-PH" sz="2400" dirty="0"/>
              <a:t>https://github.com/imperialite/Philippine-Languages-Online-Corpora</a:t>
            </a:r>
          </a:p>
          <a:p>
            <a:pPr marL="0" indent="0">
              <a:buNone/>
            </a:pPr>
            <a:endParaRPr lang="en-PH" sz="2400" dirty="0"/>
          </a:p>
          <a:p>
            <a:pPr marL="0" indent="0">
              <a:buNone/>
            </a:pPr>
            <a:r>
              <a:rPr lang="en-US" sz="2400" dirty="0"/>
              <a:t>A Filipino Student's Guide to NLP Research</a:t>
            </a:r>
            <a:endParaRPr lang="en-PH" sz="2400" dirty="0"/>
          </a:p>
          <a:p>
            <a:pPr marL="0" indent="0">
              <a:buNone/>
            </a:pPr>
            <a:r>
              <a:rPr lang="en-PH" sz="2400" dirty="0"/>
              <a:t>https://github.com/imperialite/nlp-research-primer-ph</a:t>
            </a:r>
          </a:p>
        </p:txBody>
      </p:sp>
    </p:spTree>
    <p:extLst>
      <p:ext uri="{BB962C8B-B14F-4D97-AF65-F5344CB8AC3E}">
        <p14:creationId xmlns:p14="http://schemas.microsoft.com/office/powerpoint/2010/main" val="3991050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References</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PH" sz="2400" dirty="0"/>
              <a:t>University of Helsinki. Introduction to Data Science course.</a:t>
            </a:r>
          </a:p>
          <a:p>
            <a:pPr marL="457200" indent="-457200">
              <a:buFont typeface="+mj-lt"/>
              <a:buAutoNum type="arabicPeriod"/>
            </a:pPr>
            <a:r>
              <a:rPr lang="en-PH" sz="2400" dirty="0"/>
              <a:t>Johns Hopkins University. Advanced Data Science course.</a:t>
            </a:r>
          </a:p>
        </p:txBody>
      </p:sp>
    </p:spTree>
    <p:extLst>
      <p:ext uri="{BB962C8B-B14F-4D97-AF65-F5344CB8AC3E}">
        <p14:creationId xmlns:p14="http://schemas.microsoft.com/office/powerpoint/2010/main" val="2760879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Data Collection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the process of </a:t>
            </a:r>
            <a:r>
              <a:rPr lang="en-US" sz="2400" b="1" dirty="0"/>
              <a:t>gathering and measuring information on variables of interest</a:t>
            </a:r>
            <a:r>
              <a:rPr lang="en-US" sz="2400" dirty="0"/>
              <a:t>, in an established systematic fashion that enables one to answer stated research questions, test hypotheses, and evaluate outcomes.</a:t>
            </a:r>
          </a:p>
          <a:p>
            <a:r>
              <a:rPr lang="en-US" sz="2400" dirty="0"/>
              <a:t>Possibly the </a:t>
            </a:r>
            <a:r>
              <a:rPr lang="en-US" sz="2400" b="1" dirty="0"/>
              <a:t>most time consuming and expensive </a:t>
            </a:r>
            <a:r>
              <a:rPr lang="en-US" sz="2400" dirty="0"/>
              <a:t>part of any data science / research task aside from cleaning.</a:t>
            </a:r>
          </a:p>
          <a:p>
            <a:endParaRPr lang="en-PH" sz="2400" dirty="0"/>
          </a:p>
        </p:txBody>
      </p:sp>
      <p:pic>
        <p:nvPicPr>
          <p:cNvPr id="10" name="Picture 2" descr="Data, sampling and errors: Primary and secondary data sources">
            <a:extLst>
              <a:ext uri="{FF2B5EF4-FFF2-40B4-BE49-F238E27FC236}">
                <a16:creationId xmlns:a16="http://schemas.microsoft.com/office/drawing/2014/main" id="{020C60A4-FDCF-47ED-8D58-AA4D4FB1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3151042"/>
            <a:ext cx="4085444" cy="302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882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Risks in Data Collection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US" sz="2400" dirty="0"/>
              <a:t>Giving away a lot of personal data gives a lot of power to the person / company collecting it. Case to case basis.</a:t>
            </a:r>
          </a:p>
          <a:p>
            <a:pPr marL="457200" indent="-457200">
              <a:buFont typeface="+mj-lt"/>
              <a:buAutoNum type="arabicPeriod"/>
            </a:pPr>
            <a:r>
              <a:rPr lang="en-PH" sz="2400" dirty="0"/>
              <a:t>Unintentional collection of copyrighted data. Often happens in collecting data online.</a:t>
            </a:r>
          </a:p>
          <a:p>
            <a:pPr marL="457200" indent="-457200">
              <a:buFont typeface="+mj-lt"/>
              <a:buAutoNum type="arabicPeriod"/>
            </a:pPr>
            <a:r>
              <a:rPr lang="en-US" sz="2400" dirty="0"/>
              <a:t>Collecting data does not infinitely lead to more value. Instead, returns of scale on data will eventually decrease as the information will stop being relevant to what you are trying to achieve. </a:t>
            </a:r>
          </a:p>
          <a:p>
            <a:pPr marL="457200" indent="-457200">
              <a:buFont typeface="+mj-lt"/>
              <a:buAutoNum type="arabicPeriod"/>
            </a:pPr>
            <a:r>
              <a:rPr lang="en-US" sz="2400" dirty="0"/>
              <a:t>Collecting blindly without establishing a goal beforehand, will complicate the differentiation between valuable and dispensable data. Know what you want to collect.</a:t>
            </a:r>
          </a:p>
          <a:p>
            <a:pPr marL="0" indent="0">
              <a:buNone/>
            </a:pPr>
            <a:endParaRPr lang="en-US" sz="2400" dirty="0"/>
          </a:p>
          <a:p>
            <a:pPr marL="0" indent="0">
              <a:buNone/>
            </a:pPr>
            <a:r>
              <a:rPr lang="en-US" sz="2400" dirty="0"/>
              <a:t>The risks of collecting data indiscriminately are real. But done properly, the benefits are equally evident (Accenture).</a:t>
            </a:r>
            <a:endParaRPr lang="en-PH" sz="2400" dirty="0"/>
          </a:p>
        </p:txBody>
      </p:sp>
    </p:spTree>
    <p:extLst>
      <p:ext uri="{BB962C8B-B14F-4D97-AF65-F5344CB8AC3E}">
        <p14:creationId xmlns:p14="http://schemas.microsoft.com/office/powerpoint/2010/main" val="199200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Facebook Cambridge-Analytica Scandal</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E884A4A1-CBDF-4D42-89ED-C61C860B09BB}"/>
              </a:ext>
            </a:extLst>
          </p:cNvPr>
          <p:cNvPicPr>
            <a:picLocks noChangeAspect="1"/>
          </p:cNvPicPr>
          <p:nvPr/>
        </p:nvPicPr>
        <p:blipFill>
          <a:blip r:embed="rId2"/>
          <a:stretch>
            <a:fillRect/>
          </a:stretch>
        </p:blipFill>
        <p:spPr>
          <a:xfrm>
            <a:off x="397268" y="1132140"/>
            <a:ext cx="8424809" cy="3185567"/>
          </a:xfrm>
          <a:prstGeom prst="rect">
            <a:avLst/>
          </a:prstGeom>
        </p:spPr>
      </p:pic>
      <p:pic>
        <p:nvPicPr>
          <p:cNvPr id="7" name="Picture 6">
            <a:extLst>
              <a:ext uri="{FF2B5EF4-FFF2-40B4-BE49-F238E27FC236}">
                <a16:creationId xmlns:a16="http://schemas.microsoft.com/office/drawing/2014/main" id="{55ED9D46-7F0C-49BC-AABC-8D6F19D20DC9}"/>
              </a:ext>
            </a:extLst>
          </p:cNvPr>
          <p:cNvPicPr>
            <a:picLocks noChangeAspect="1"/>
          </p:cNvPicPr>
          <p:nvPr/>
        </p:nvPicPr>
        <p:blipFill>
          <a:blip r:embed="rId3"/>
          <a:stretch>
            <a:fillRect/>
          </a:stretch>
        </p:blipFill>
        <p:spPr>
          <a:xfrm>
            <a:off x="5069546" y="3707986"/>
            <a:ext cx="6862173" cy="2574714"/>
          </a:xfrm>
          <a:prstGeom prst="rect">
            <a:avLst/>
          </a:prstGeom>
        </p:spPr>
      </p:pic>
    </p:spTree>
    <p:extLst>
      <p:ext uri="{BB962C8B-B14F-4D97-AF65-F5344CB8AC3E}">
        <p14:creationId xmlns:p14="http://schemas.microsoft.com/office/powerpoint/2010/main" val="2767472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Facebook Cambridge-Analytica Scandal</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The scandal involved harvested Facebook data of 87 million people being used for advertising during elections </a:t>
            </a:r>
            <a:r>
              <a:rPr lang="en-US" sz="2400" b="1" dirty="0"/>
              <a:t>without consent</a:t>
            </a:r>
            <a:r>
              <a:rPr lang="en-US" sz="2400" dirty="0"/>
              <a:t>.</a:t>
            </a:r>
          </a:p>
          <a:p>
            <a:r>
              <a:rPr lang="en-US" sz="2400" dirty="0"/>
              <a:t>The hole started with a University of Cambridge psychologist, who had requested and gained access to information from 270,000 Facebook members after they chose to download his personality prediction app, a Facebook-based quiz app. Reports </a:t>
            </a:r>
            <a:r>
              <a:rPr lang="en-US" sz="2400" dirty="0" err="1"/>
              <a:t>saiddata</a:t>
            </a:r>
            <a:r>
              <a:rPr lang="en-US" sz="2400" dirty="0"/>
              <a:t> breach reached </a:t>
            </a:r>
            <a:r>
              <a:rPr lang="en-US" sz="2400" b="1" dirty="0"/>
              <a:t>50 million</a:t>
            </a:r>
            <a:r>
              <a:rPr lang="en-US" sz="2400" dirty="0"/>
              <a:t>.</a:t>
            </a:r>
          </a:p>
          <a:p>
            <a:r>
              <a:rPr lang="en-US" sz="2400" dirty="0"/>
              <a:t>Aftermath? Facebook now removed public collection of posts, comments, etc. This curtailed research opportunities for the platform.</a:t>
            </a:r>
            <a:endParaRPr lang="en-PH" sz="2400" dirty="0"/>
          </a:p>
        </p:txBody>
      </p:sp>
    </p:spTree>
    <p:extLst>
      <p:ext uri="{BB962C8B-B14F-4D97-AF65-F5344CB8AC3E}">
        <p14:creationId xmlns:p14="http://schemas.microsoft.com/office/powerpoint/2010/main" val="311994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Best Practices in Data Collection</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457200" indent="-457200">
              <a:buFont typeface="+mj-lt"/>
              <a:buAutoNum type="arabicPeriod"/>
            </a:pPr>
            <a:r>
              <a:rPr lang="en-US" sz="2400" dirty="0"/>
              <a:t>Your data sets need to be checked and cross referenced for </a:t>
            </a:r>
            <a:r>
              <a:rPr lang="en-US" sz="2400" b="1" dirty="0"/>
              <a:t>data quality </a:t>
            </a:r>
            <a:r>
              <a:rPr lang="en-US" sz="2400" dirty="0"/>
              <a:t>and </a:t>
            </a:r>
            <a:r>
              <a:rPr lang="en-US" sz="2400" b="1" dirty="0"/>
              <a:t>integrity</a:t>
            </a:r>
            <a:r>
              <a:rPr lang="en-US" sz="2400" dirty="0"/>
              <a:t>.</a:t>
            </a:r>
          </a:p>
          <a:p>
            <a:pPr marL="457200" indent="-457200">
              <a:buFont typeface="+mj-lt"/>
              <a:buAutoNum type="arabicPeriod"/>
            </a:pPr>
            <a:r>
              <a:rPr lang="en-US" sz="2400" dirty="0"/>
              <a:t>You have to </a:t>
            </a:r>
            <a:r>
              <a:rPr lang="en-US" sz="2400" b="1" dirty="0"/>
              <a:t>know the rules and regulations </a:t>
            </a:r>
            <a:r>
              <a:rPr lang="en-US" sz="2400" dirty="0"/>
              <a:t>of websites or applications where data will be collected.</a:t>
            </a:r>
          </a:p>
          <a:p>
            <a:pPr marL="457200" indent="-457200">
              <a:buFont typeface="+mj-lt"/>
              <a:buAutoNum type="arabicPeriod"/>
            </a:pPr>
            <a:r>
              <a:rPr lang="en-US" sz="2400" dirty="0"/>
              <a:t>You have to </a:t>
            </a:r>
            <a:r>
              <a:rPr lang="en-US" sz="2400" b="1" dirty="0"/>
              <a:t>ensure people’s rights </a:t>
            </a:r>
            <a:r>
              <a:rPr lang="en-US" sz="2400" dirty="0"/>
              <a:t>to consent, privacy, security and ownership around the information processes of collection, analysis, storage, presentation and reuse of data, while respecting the values of transparency and openness.</a:t>
            </a:r>
          </a:p>
          <a:p>
            <a:pPr marL="457200" indent="-457200">
              <a:buFont typeface="+mj-lt"/>
              <a:buAutoNum type="arabicPeriod"/>
            </a:pPr>
            <a:r>
              <a:rPr lang="en-US" sz="2400" dirty="0"/>
              <a:t>You need to </a:t>
            </a:r>
            <a:r>
              <a:rPr lang="en-US" sz="2400" b="1" dirty="0"/>
              <a:t>safeguard your data</a:t>
            </a:r>
            <a:r>
              <a:rPr lang="en-US" sz="2400" dirty="0"/>
              <a:t>. Data breaches have serious negative effects on your business, your image, and the safety of your respondents.</a:t>
            </a:r>
          </a:p>
          <a:p>
            <a:pPr marL="457200" indent="-457200">
              <a:buFont typeface="+mj-lt"/>
              <a:buAutoNum type="arabicPeriod"/>
            </a:pPr>
            <a:r>
              <a:rPr lang="en-US" sz="2400" dirty="0"/>
              <a:t>In some cases, you </a:t>
            </a:r>
            <a:r>
              <a:rPr lang="en-US" sz="2400" b="1" dirty="0"/>
              <a:t>need to be transparent</a:t>
            </a:r>
            <a:r>
              <a:rPr lang="en-US" sz="2400" dirty="0"/>
              <a:t>. People want to know how and why you are collecting their data. So, tell them. Allow users to opt in or out of data collection, and tell them exactly how the information will be used.</a:t>
            </a:r>
            <a:endParaRPr lang="en-PH" sz="2400" dirty="0"/>
          </a:p>
        </p:txBody>
      </p:sp>
    </p:spTree>
    <p:extLst>
      <p:ext uri="{BB962C8B-B14F-4D97-AF65-F5344CB8AC3E}">
        <p14:creationId xmlns:p14="http://schemas.microsoft.com/office/powerpoint/2010/main" val="52558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Bias in your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r>
              <a:rPr lang="en-US" sz="2400" dirty="0"/>
              <a:t>Bias starts with the data. Humans are already biased by nature.</a:t>
            </a:r>
          </a:p>
          <a:p>
            <a:r>
              <a:rPr lang="en-US" sz="2400" dirty="0"/>
              <a:t>Big datasets and models trained with these datasets are (100%) biased.</a:t>
            </a:r>
          </a:p>
          <a:p>
            <a:r>
              <a:rPr lang="en-US" sz="2400" dirty="0"/>
              <a:t>The most important aspect of a statistical analysis is not what you do with the data, it’s what data you use.</a:t>
            </a:r>
          </a:p>
          <a:p>
            <a:endParaRPr lang="en-PH" sz="2400" dirty="0"/>
          </a:p>
        </p:txBody>
      </p:sp>
      <p:pic>
        <p:nvPicPr>
          <p:cNvPr id="1026" name="Picture 2" descr="How to Detect Bias in AI. Detecting common (cognitive) biases in… | by  Maarten Grootendorst | Towards Data Science">
            <a:extLst>
              <a:ext uri="{FF2B5EF4-FFF2-40B4-BE49-F238E27FC236}">
                <a16:creationId xmlns:a16="http://schemas.microsoft.com/office/drawing/2014/main" id="{B4DF5920-7375-4876-B612-ACFBDAB421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07" r="13821"/>
          <a:stretch/>
        </p:blipFill>
        <p:spPr bwMode="auto">
          <a:xfrm>
            <a:off x="7006975" y="3496110"/>
            <a:ext cx="4592745" cy="2360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llustration of the w2vNEWS word embeddings bias against women (2016)">
            <a:extLst>
              <a:ext uri="{FF2B5EF4-FFF2-40B4-BE49-F238E27FC236}">
                <a16:creationId xmlns:a16="http://schemas.microsoft.com/office/drawing/2014/main" id="{0B3E104A-8991-402A-B07D-DEA1CF79D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93" y="3156299"/>
            <a:ext cx="6215270" cy="285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9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95C7AD6-4918-4294-AA88-B72FB28833FE}"/>
              </a:ext>
            </a:extLst>
          </p:cNvPr>
          <p:cNvSpPr txBox="1"/>
          <p:nvPr/>
        </p:nvSpPr>
        <p:spPr>
          <a:xfrm>
            <a:off x="0" y="6479929"/>
            <a:ext cx="2461846" cy="338554"/>
          </a:xfrm>
          <a:prstGeom prst="rect">
            <a:avLst/>
          </a:prstGeom>
          <a:noFill/>
        </p:spPr>
        <p:txBody>
          <a:bodyPr wrap="square" rtlCol="0">
            <a:spAutoFit/>
          </a:bodyPr>
          <a:lstStyle/>
          <a:p>
            <a:pPr algn="ctr"/>
            <a:r>
              <a:rPr lang="en-PH" sz="1600" dirty="0">
                <a:solidFill>
                  <a:schemeClr val="bg1"/>
                </a:solidFill>
                <a:latin typeface="Abadi" panose="020B0604020202020204" pitchFamily="34" charset="0"/>
              </a:rPr>
              <a:t>Joseph Marvin R. Imperial</a:t>
            </a:r>
          </a:p>
        </p:txBody>
      </p:sp>
      <p:sp>
        <p:nvSpPr>
          <p:cNvPr id="9" name="TextBox 8">
            <a:extLst>
              <a:ext uri="{FF2B5EF4-FFF2-40B4-BE49-F238E27FC236}">
                <a16:creationId xmlns:a16="http://schemas.microsoft.com/office/drawing/2014/main" id="{C3136E3D-4CFD-4EFC-98AB-367D0EF3C06B}"/>
              </a:ext>
            </a:extLst>
          </p:cNvPr>
          <p:cNvSpPr txBox="1"/>
          <p:nvPr/>
        </p:nvSpPr>
        <p:spPr>
          <a:xfrm>
            <a:off x="7086601" y="6490896"/>
            <a:ext cx="5105399" cy="338554"/>
          </a:xfrm>
          <a:prstGeom prst="rect">
            <a:avLst/>
          </a:prstGeom>
          <a:noFill/>
        </p:spPr>
        <p:txBody>
          <a:bodyPr wrap="square" rtlCol="0">
            <a:spAutoFit/>
          </a:bodyPr>
          <a:lstStyle/>
          <a:p>
            <a:pPr algn="r"/>
            <a:r>
              <a:rPr lang="en-PH" sz="1600" dirty="0">
                <a:solidFill>
                  <a:schemeClr val="bg1"/>
                </a:solidFill>
                <a:latin typeface="Abadi" panose="020B0604020202020204" pitchFamily="34" charset="0"/>
              </a:rPr>
              <a:t>NU College of Computing and Information Technologies</a:t>
            </a:r>
          </a:p>
        </p:txBody>
      </p:sp>
      <p:sp>
        <p:nvSpPr>
          <p:cNvPr id="12" name="TextBox 11">
            <a:extLst>
              <a:ext uri="{FF2B5EF4-FFF2-40B4-BE49-F238E27FC236}">
                <a16:creationId xmlns:a16="http://schemas.microsoft.com/office/drawing/2014/main" id="{3B95F0FF-3312-4F15-A3FC-1E4D0A0C4CA3}"/>
              </a:ext>
            </a:extLst>
          </p:cNvPr>
          <p:cNvSpPr txBox="1"/>
          <p:nvPr/>
        </p:nvSpPr>
        <p:spPr>
          <a:xfrm>
            <a:off x="3089761" y="1788138"/>
            <a:ext cx="5876191" cy="523220"/>
          </a:xfrm>
          <a:prstGeom prst="rect">
            <a:avLst/>
          </a:prstGeom>
          <a:noFill/>
        </p:spPr>
        <p:txBody>
          <a:bodyPr wrap="square" rtlCol="0">
            <a:spAutoFit/>
          </a:bodyPr>
          <a:lstStyle/>
          <a:p>
            <a:pPr algn="ctr"/>
            <a:r>
              <a:rPr lang="en-PH" sz="2800" b="1" dirty="0">
                <a:solidFill>
                  <a:schemeClr val="bg1"/>
                </a:solidFill>
                <a:latin typeface="Abadi" panose="020B0604020104020204" pitchFamily="34" charset="0"/>
              </a:rPr>
              <a:t>Introduction to the Science of Data</a:t>
            </a:r>
          </a:p>
        </p:txBody>
      </p:sp>
      <p:sp>
        <p:nvSpPr>
          <p:cNvPr id="13" name="Rectangle 12">
            <a:extLst>
              <a:ext uri="{FF2B5EF4-FFF2-40B4-BE49-F238E27FC236}">
                <a16:creationId xmlns:a16="http://schemas.microsoft.com/office/drawing/2014/main" id="{251B30DC-ACC5-404F-B51D-13612F115E3E}"/>
              </a:ext>
            </a:extLst>
          </p:cNvPr>
          <p:cNvSpPr/>
          <p:nvPr/>
        </p:nvSpPr>
        <p:spPr>
          <a:xfrm>
            <a:off x="0" y="6462346"/>
            <a:ext cx="12192000" cy="395654"/>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TextBox 13">
            <a:extLst>
              <a:ext uri="{FF2B5EF4-FFF2-40B4-BE49-F238E27FC236}">
                <a16:creationId xmlns:a16="http://schemas.microsoft.com/office/drawing/2014/main" id="{ACC57CA2-30CA-4DDD-A941-8B9CC393DAFA}"/>
              </a:ext>
            </a:extLst>
          </p:cNvPr>
          <p:cNvSpPr txBox="1"/>
          <p:nvPr/>
        </p:nvSpPr>
        <p:spPr>
          <a:xfrm>
            <a:off x="0" y="6490896"/>
            <a:ext cx="3622432" cy="338554"/>
          </a:xfrm>
          <a:prstGeom prst="rect">
            <a:avLst/>
          </a:prstGeom>
          <a:noFill/>
        </p:spPr>
        <p:txBody>
          <a:bodyPr wrap="square" rtlCol="0">
            <a:spAutoFit/>
          </a:bodyPr>
          <a:lstStyle/>
          <a:p>
            <a:r>
              <a:rPr lang="en-PH" sz="1600" dirty="0">
                <a:solidFill>
                  <a:schemeClr val="bg1"/>
                </a:solidFill>
                <a:latin typeface="Abadi" panose="020B0604020104020204" pitchFamily="34" charset="0"/>
                <a:cs typeface="Aharoni" panose="020B0604020202020204" pitchFamily="2" charset="-79"/>
              </a:rPr>
              <a:t>DATA SCIENCE 1</a:t>
            </a:r>
          </a:p>
        </p:txBody>
      </p:sp>
      <p:sp>
        <p:nvSpPr>
          <p:cNvPr id="15" name="TextBox 14">
            <a:extLst>
              <a:ext uri="{FF2B5EF4-FFF2-40B4-BE49-F238E27FC236}">
                <a16:creationId xmlns:a16="http://schemas.microsoft.com/office/drawing/2014/main" id="{31237222-F604-49F1-8989-AF06AF20EDD3}"/>
              </a:ext>
            </a:extLst>
          </p:cNvPr>
          <p:cNvSpPr txBox="1"/>
          <p:nvPr/>
        </p:nvSpPr>
        <p:spPr>
          <a:xfrm>
            <a:off x="9243646" y="6490896"/>
            <a:ext cx="2948354" cy="338554"/>
          </a:xfrm>
          <a:prstGeom prst="rect">
            <a:avLst/>
          </a:prstGeom>
          <a:noFill/>
        </p:spPr>
        <p:txBody>
          <a:bodyPr wrap="square" rtlCol="0">
            <a:spAutoFit/>
          </a:bodyPr>
          <a:lstStyle/>
          <a:p>
            <a:pPr algn="r"/>
            <a:r>
              <a:rPr lang="en-US" sz="1600" dirty="0">
                <a:solidFill>
                  <a:schemeClr val="bg1"/>
                </a:solidFill>
                <a:latin typeface="Abadi" panose="020B0604020104020204" pitchFamily="34" charset="0"/>
              </a:rPr>
              <a:t>COURSE CODE: CCDATSC1L</a:t>
            </a:r>
            <a:endParaRPr lang="en-PH" sz="1600" dirty="0">
              <a:solidFill>
                <a:schemeClr val="bg1"/>
              </a:solidFill>
              <a:latin typeface="Abadi" panose="020B0604020104020204" pitchFamily="34" charset="0"/>
            </a:endParaRPr>
          </a:p>
        </p:txBody>
      </p:sp>
      <p:sp>
        <p:nvSpPr>
          <p:cNvPr id="3" name="Title 2">
            <a:extLst>
              <a:ext uri="{FF2B5EF4-FFF2-40B4-BE49-F238E27FC236}">
                <a16:creationId xmlns:a16="http://schemas.microsoft.com/office/drawing/2014/main" id="{2509B077-73CE-476F-8855-EC85D2E2288F}"/>
              </a:ext>
            </a:extLst>
          </p:cNvPr>
          <p:cNvSpPr>
            <a:spLocks noGrp="1"/>
          </p:cNvSpPr>
          <p:nvPr>
            <p:ph type="title"/>
          </p:nvPr>
        </p:nvSpPr>
        <p:spPr>
          <a:xfrm>
            <a:off x="534255" y="365126"/>
            <a:ext cx="11260477" cy="713662"/>
          </a:xfrm>
        </p:spPr>
        <p:txBody>
          <a:bodyPr>
            <a:normAutofit/>
          </a:bodyPr>
          <a:lstStyle/>
          <a:p>
            <a:r>
              <a:rPr lang="en-PH" sz="3600" b="1" dirty="0">
                <a:latin typeface="+mn-lt"/>
              </a:rPr>
              <a:t>Bias in your data?</a:t>
            </a:r>
          </a:p>
        </p:txBody>
      </p:sp>
      <p:sp>
        <p:nvSpPr>
          <p:cNvPr id="4" name="Content Placeholder 3">
            <a:extLst>
              <a:ext uri="{FF2B5EF4-FFF2-40B4-BE49-F238E27FC236}">
                <a16:creationId xmlns:a16="http://schemas.microsoft.com/office/drawing/2014/main" id="{75157638-6523-426F-A9CC-ECA894E05450}"/>
              </a:ext>
            </a:extLst>
          </p:cNvPr>
          <p:cNvSpPr>
            <a:spLocks noGrp="1"/>
          </p:cNvSpPr>
          <p:nvPr>
            <p:ph idx="1"/>
          </p:nvPr>
        </p:nvSpPr>
        <p:spPr>
          <a:xfrm>
            <a:off x="534255" y="1243174"/>
            <a:ext cx="11260477" cy="4933790"/>
          </a:xfrm>
        </p:spPr>
        <p:txBody>
          <a:bodyPr>
            <a:normAutofit/>
          </a:bodyPr>
          <a:lstStyle/>
          <a:p>
            <a:pPr marL="0" indent="0">
              <a:buNone/>
            </a:pPr>
            <a:endParaRPr lang="en-PH" sz="2400" dirty="0"/>
          </a:p>
        </p:txBody>
      </p:sp>
      <p:pic>
        <p:nvPicPr>
          <p:cNvPr id="5" name="Picture 4">
            <a:extLst>
              <a:ext uri="{FF2B5EF4-FFF2-40B4-BE49-F238E27FC236}">
                <a16:creationId xmlns:a16="http://schemas.microsoft.com/office/drawing/2014/main" id="{158306DD-D430-4F62-86C6-8598D1FD3C2D}"/>
              </a:ext>
            </a:extLst>
          </p:cNvPr>
          <p:cNvPicPr>
            <a:picLocks noChangeAspect="1"/>
          </p:cNvPicPr>
          <p:nvPr/>
        </p:nvPicPr>
        <p:blipFill>
          <a:blip r:embed="rId2"/>
          <a:stretch>
            <a:fillRect/>
          </a:stretch>
        </p:blipFill>
        <p:spPr>
          <a:xfrm>
            <a:off x="1719934" y="1107338"/>
            <a:ext cx="8615844" cy="4995609"/>
          </a:xfrm>
          <a:prstGeom prst="rect">
            <a:avLst/>
          </a:prstGeom>
        </p:spPr>
      </p:pic>
    </p:spTree>
    <p:extLst>
      <p:ext uri="{BB962C8B-B14F-4D97-AF65-F5344CB8AC3E}">
        <p14:creationId xmlns:p14="http://schemas.microsoft.com/office/powerpoint/2010/main" val="2916961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8ace2fdb-12ac-4077-a484-31b1b60ebf69" Revision="1" Stencil="System.MyShapes" StencilVersion="1.0"/>
</Control>
</file>

<file path=customXml/item10.xml><?xml version="1.0" encoding="utf-8"?>
<Control xmlns="http://schemas.microsoft.com/VisualStudio/2011/storyboarding/control">
  <Id Name="8ace2fdb-12ac-4077-a484-31b1b60ebf69" Revision="1" Stencil="System.MyShapes" StencilVersion="1.0"/>
</Control>
</file>

<file path=customXml/item11.xml><?xml version="1.0" encoding="utf-8"?>
<ct:contentTypeSchema xmlns:ct="http://schemas.microsoft.com/office/2006/metadata/contentType" xmlns:ma="http://schemas.microsoft.com/office/2006/metadata/properties/metaAttributes" ct:_="" ma:_="" ma:contentTypeName="Document" ma:contentTypeID="0x010100E447152859C8014E97EC9B577D7A1330" ma:contentTypeVersion="8" ma:contentTypeDescription="Create a new document." ma:contentTypeScope="" ma:versionID="7ec2cdc44b99861451da4bb9eb51bc90">
  <xsd:schema xmlns:xsd="http://www.w3.org/2001/XMLSchema" xmlns:xs="http://www.w3.org/2001/XMLSchema" xmlns:p="http://schemas.microsoft.com/office/2006/metadata/properties" xmlns:ns2="d8f4194d-84ab-46b7-ab9a-ae336d6d7a46" targetNamespace="http://schemas.microsoft.com/office/2006/metadata/properties" ma:root="true" ma:fieldsID="a7022cc2e62d956d38c8a04446352e20" ns2:_="">
    <xsd:import namespace="d8f4194d-84ab-46b7-ab9a-ae336d6d7a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f4194d-84ab-46b7-ab9a-ae336d6d7a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8ace2fdb-12ac-4077-a484-31b1b60ebf69"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8ace2fdb-12ac-4077-a484-31b1b60ebf69"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Control xmlns="http://schemas.microsoft.com/VisualStudio/2011/storyboarding/control">
  <Id Name="8ace2fdb-12ac-4077-a484-31b1b60ebf69" Revision="1" Stencil="System.MyShapes" StencilVersion="1.0"/>
</Control>
</file>

<file path=customXml/item7.xml><?xml version="1.0" encoding="utf-8"?>
<Control xmlns="http://schemas.microsoft.com/VisualStudio/2011/storyboarding/control">
  <Id Name="8ace2fdb-12ac-4077-a484-31b1b60ebf69" Revision="1" Stencil="System.MyShapes" StencilVersion="1.0"/>
</Control>
</file>

<file path=customXml/item8.xml><?xml version="1.0" encoding="utf-8"?>
<Control xmlns="http://schemas.microsoft.com/VisualStudio/2011/storyboarding/control">
  <Id Name="8ace2fdb-12ac-4077-a484-31b1b60ebf69" Revision="1" Stencil="System.MyShapes" StencilVersion="1.0"/>
</Control>
</file>

<file path=customXml/item9.xml><?xml version="1.0" encoding="utf-8"?>
<Control xmlns="http://schemas.microsoft.com/VisualStudio/2011/storyboarding/control">
  <Id Name="8ace2fdb-12ac-4077-a484-31b1b60ebf69" Revision="1" Stencil="System.MyShapes" StencilVersion="1.0"/>
</Control>
</file>

<file path=customXml/itemProps1.xml><?xml version="1.0" encoding="utf-8"?>
<ds:datastoreItem xmlns:ds="http://schemas.openxmlformats.org/officeDocument/2006/customXml" ds:itemID="{DB215FA1-4FD3-42FD-A00D-2232EB3452BE}">
  <ds:schemaRefs>
    <ds:schemaRef ds:uri="http://schemas.microsoft.com/VisualStudio/2011/storyboarding/control"/>
  </ds:schemaRefs>
</ds:datastoreItem>
</file>

<file path=customXml/itemProps10.xml><?xml version="1.0" encoding="utf-8"?>
<ds:datastoreItem xmlns:ds="http://schemas.openxmlformats.org/officeDocument/2006/customXml" ds:itemID="{C4D067AF-DC92-4F11-82F5-13007749D8F7}">
  <ds:schemaRefs>
    <ds:schemaRef ds:uri="http://schemas.microsoft.com/VisualStudio/2011/storyboarding/control"/>
  </ds:schemaRefs>
</ds:datastoreItem>
</file>

<file path=customXml/itemProps11.xml><?xml version="1.0" encoding="utf-8"?>
<ds:datastoreItem xmlns:ds="http://schemas.openxmlformats.org/officeDocument/2006/customXml" ds:itemID="{52A8EF93-98FF-4FB9-B6AD-2DCDA973E4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f4194d-84ab-46b7-ab9a-ae336d6d7a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BDA43E-947F-4629-A7CA-0F1298F3BE36}">
  <ds:schemaRefs>
    <ds:schemaRef ds:uri="http://schemas.microsoft.com/VisualStudio/2011/storyboarding/control"/>
  </ds:schemaRefs>
</ds:datastoreItem>
</file>

<file path=customXml/itemProps3.xml><?xml version="1.0" encoding="utf-8"?>
<ds:datastoreItem xmlns:ds="http://schemas.openxmlformats.org/officeDocument/2006/customXml" ds:itemID="{B2536F37-530C-411C-8F18-B0A7B28F558C}">
  <ds:schemaRefs>
    <ds:schemaRef ds:uri="http://schemas.microsoft.com/sharepoint/v3/contenttype/forms"/>
  </ds:schemaRefs>
</ds:datastoreItem>
</file>

<file path=customXml/itemProps4.xml><?xml version="1.0" encoding="utf-8"?>
<ds:datastoreItem xmlns:ds="http://schemas.openxmlformats.org/officeDocument/2006/customXml" ds:itemID="{F79BED0A-E20E-4F16-91D3-BB18BCF17AE7}">
  <ds:schemaRefs>
    <ds:schemaRef ds:uri="http://schemas.microsoft.com/VisualStudio/2011/storyboarding/control"/>
  </ds:schemaRefs>
</ds:datastoreItem>
</file>

<file path=customXml/itemProps5.xml><?xml version="1.0" encoding="utf-8"?>
<ds:datastoreItem xmlns:ds="http://schemas.openxmlformats.org/officeDocument/2006/customXml" ds:itemID="{C949E552-086B-4DA8-9E01-CA196F3C99BF}">
  <ds:schemaRefs>
    <ds:schemaRef ds:uri="http://purl.org/dc/terms/"/>
    <ds:schemaRef ds:uri="http://schemas.openxmlformats.org/package/2006/metadata/core-properties"/>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6.xml><?xml version="1.0" encoding="utf-8"?>
<ds:datastoreItem xmlns:ds="http://schemas.openxmlformats.org/officeDocument/2006/customXml" ds:itemID="{CAEBBB30-5DD1-4E52-82DE-A02E4733D29A}">
  <ds:schemaRefs>
    <ds:schemaRef ds:uri="http://schemas.microsoft.com/VisualStudio/2011/storyboarding/control"/>
  </ds:schemaRefs>
</ds:datastoreItem>
</file>

<file path=customXml/itemProps7.xml><?xml version="1.0" encoding="utf-8"?>
<ds:datastoreItem xmlns:ds="http://schemas.openxmlformats.org/officeDocument/2006/customXml" ds:itemID="{AD4724DF-B3D7-4FCF-AA8F-856D3FC7F828}">
  <ds:schemaRefs>
    <ds:schemaRef ds:uri="http://schemas.microsoft.com/VisualStudio/2011/storyboarding/control"/>
  </ds:schemaRefs>
</ds:datastoreItem>
</file>

<file path=customXml/itemProps8.xml><?xml version="1.0" encoding="utf-8"?>
<ds:datastoreItem xmlns:ds="http://schemas.openxmlformats.org/officeDocument/2006/customXml" ds:itemID="{C0AE690A-6DA2-4539-97E4-9CACEDAE07A0}">
  <ds:schemaRefs>
    <ds:schemaRef ds:uri="http://schemas.microsoft.com/VisualStudio/2011/storyboarding/control"/>
  </ds:schemaRefs>
</ds:datastoreItem>
</file>

<file path=customXml/itemProps9.xml><?xml version="1.0" encoding="utf-8"?>
<ds:datastoreItem xmlns:ds="http://schemas.openxmlformats.org/officeDocument/2006/customXml" ds:itemID="{1E432C16-7313-413A-AE06-D8B8B05337A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1332</TotalTime>
  <Words>1505</Words>
  <Application>Microsoft Office PowerPoint</Application>
  <PresentationFormat>Widescreen</PresentationFormat>
  <Paragraphs>180</Paragraphs>
  <Slides>23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Abadi</vt:lpstr>
      <vt:lpstr>Arial</vt:lpstr>
      <vt:lpstr>Book Antiqua</vt:lpstr>
      <vt:lpstr>Calibri</vt:lpstr>
      <vt:lpstr>Calibri Light</vt:lpstr>
      <vt:lpstr>Office Theme</vt:lpstr>
      <vt:lpstr>Storyboard Layouts</vt:lpstr>
      <vt:lpstr>PowerPoint Presentation</vt:lpstr>
      <vt:lpstr>PowerPoint Presentation</vt:lpstr>
      <vt:lpstr>Data Collection</vt:lpstr>
      <vt:lpstr>Risks in Data Collection</vt:lpstr>
      <vt:lpstr>Facebook Cambridge-Analytica Scandal</vt:lpstr>
      <vt:lpstr>Facebook Cambridge-Analytica Scandal</vt:lpstr>
      <vt:lpstr>Best Practices in Data Collection</vt:lpstr>
      <vt:lpstr>Bias in your data?</vt:lpstr>
      <vt:lpstr>Bias in your data?</vt:lpstr>
      <vt:lpstr>Changing the World by Changing the Data (Rogers, 2021)</vt:lpstr>
      <vt:lpstr>PowerPoint Presentation</vt:lpstr>
      <vt:lpstr>PowerPoint Presentation</vt:lpstr>
      <vt:lpstr>PowerPoint Presentation</vt:lpstr>
      <vt:lpstr>Result?</vt:lpstr>
      <vt:lpstr>Privacy Concerns in Collection and Training</vt:lpstr>
      <vt:lpstr>Data Collection and Annotation Tools</vt:lpstr>
      <vt:lpstr>Twint (Twitter Intelligence Tool)</vt:lpstr>
      <vt:lpstr>Twitter Academic API</vt:lpstr>
      <vt:lpstr>Amazon Mechanical Turk</vt:lpstr>
      <vt:lpstr>Google Dataset Search</vt:lpstr>
      <vt:lpstr>Papers With Code - Datasets</vt:lpstr>
      <vt:lpstr>PLOC and NLP Research Primer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Imperial</dc:creator>
  <cp:lastModifiedBy>Elizer Jr.</cp:lastModifiedBy>
  <cp:revision>146</cp:revision>
  <dcterms:created xsi:type="dcterms:W3CDTF">2018-06-03T15:07:43Z</dcterms:created>
  <dcterms:modified xsi:type="dcterms:W3CDTF">2023-09-08T01:19:13Z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0x010100E447152859C8014E97EC9B577D7A1330</vt:lpwstr>
  </property>
</Properties>
</file>